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2087" y="4379533"/>
            <a:ext cx="1847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