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232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334E7C-7077-3DAE-7A76-AF2B800D73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0DE2E65-03E4-65F3-7414-0C7306652C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3085D4-E32C-6D74-0442-388A79D1F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CD69EB-80ED-688C-CB86-7B946884E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308AA2-264C-AB8F-5948-29A46059E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6126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DDA5ED-FCAD-F93E-18A4-490FDBB31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E592107-E129-89A2-6075-225CF401D4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0202F8-A4BD-6A90-9EE0-F7B365E8F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A45AA9-B5FE-7CB1-0411-A89163B84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98A2FC-5C0C-CD14-23A4-B1CA894B9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6916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9F82A3E-943D-E40B-61F6-8B3D2B9F6A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6D9A54-B6C6-F3FB-2D1A-99197F9EF9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D177A8-1F8C-F052-9816-260FF9FC9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09F63D-D177-094A-DF35-1BFC1831A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441C33-D09C-4AE8-925A-433FABD52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41226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F85491-13F8-A22F-6418-A69C6CF23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F8864E-A3D3-FA5C-2A38-0A755282E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8E99B6-DA8B-2A15-F6FB-021BE8A0A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0B6450-0A5F-2FBD-C331-26A115F7C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6A8EA4-66E6-2EB3-5C71-8D245A239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75358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443EF2-1E3A-BFDD-971A-BCC0E9FEF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E9C5FC-7A61-8822-0617-AD3B57635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73CC26-8A22-740D-44BD-0D0FAC200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86D62F-ED39-F756-82D1-58E8A12B0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D2A1A7-E40A-8920-F915-127E82F6D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07145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EDBEA7-E1DF-FD86-5A69-68BBE5555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CD2134-12ED-5E29-8429-585AD89A7C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FE28F3-321A-F20C-FFE3-7312A2543F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9125FC-5033-19A4-222F-3548333C6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E7C082-B211-6304-F416-7DB132552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27ABAC-9877-2A47-E5C2-A6BF3352A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24287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7A0A0E-2FD5-3860-0C75-CE46C7B97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88326B-8E6A-2755-3D33-9091B00EC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C30FC49-4C7F-8CC2-67FB-82DD661DC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4F17D0-B73C-6705-01A4-9A00002242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D70CC77-92F8-EF21-D8A0-D9D2AD7F2B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272EA6D-A384-0DD1-9306-CED9F9394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A92EBF-9206-10E2-78EA-A6FCD658A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3866E5A-FE74-EDFB-34BF-2F6AB9715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0109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2B58E9-9506-F1AE-A1D4-24C65C7E1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FF2CB5F-B596-4790-6906-E91006505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E219ECE-7ABA-6252-7DE0-FEC7F8FF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563DB38-6A71-D5A1-595D-2729597E3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9445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9EC201C-3121-070D-4AF0-C67D0DB15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D92F429-DE0B-FA5E-FDF8-6F28F08E2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ADC32CE-CED8-A4CF-960F-E6F7950FC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0170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17102D-E6C7-116B-8225-CF1655EAC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2F25A8-B572-4E4C-05FA-361B13533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7E100D-3975-5931-AF10-CAD350F14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E32D32-660E-46CD-26E3-3191EFDD4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1C6CEB-706D-7625-0C94-889F310B5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20F429-E409-E281-3DE9-D2AFDB289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03543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C17B91-335E-416A-73C5-E5376D45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A631180-957C-13D5-8FE1-2FBA08E4B0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522ABD-B95B-C196-3E44-4EB5000EC5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24AE74-AB6F-2908-CDFA-BFE1E4037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FE1108-AFF6-0A2A-3836-927470B6A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2B14CA-0D9A-5B70-A9A8-4FF9D8349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624999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CE6138-6CB7-C2E5-D1E6-96396BCE4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EB89EB-7138-54CF-F8A5-C8A5453AA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9A032E-1430-6923-1F8C-D95D832B33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04C581-5747-4908-8058-998F142636E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D4EF01-DC9F-1AB0-A1E3-3C08111F3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C10B69-B082-EEF5-B6D3-EED5366930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85450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радуга, облако, искусство, карти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215C1D1-A3AC-9583-92BB-9F24647C7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C7D76819-8B9E-6D60-053B-A7C479F464EB}"/>
              </a:ext>
            </a:extLst>
          </p:cNvPr>
          <p:cNvSpPr/>
          <p:nvPr/>
        </p:nvSpPr>
        <p:spPr>
          <a:xfrm>
            <a:off x="166716" y="328000"/>
            <a:ext cx="3675033" cy="523875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FC1FCED3-5E38-C74A-42FC-D1EFB7BC4F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66716" y="5778346"/>
            <a:ext cx="1009182" cy="1018948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02915116-9A73-DF66-C7C2-C853BC04C724}"/>
              </a:ext>
            </a:extLst>
          </p:cNvPr>
          <p:cNvSpPr/>
          <p:nvPr/>
        </p:nvSpPr>
        <p:spPr>
          <a:xfrm>
            <a:off x="5534024" y="328000"/>
            <a:ext cx="3675033" cy="523875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4860927-B303-D3F8-EA23-3336418BDFCC}"/>
              </a:ext>
            </a:extLst>
          </p:cNvPr>
          <p:cNvSpPr/>
          <p:nvPr/>
        </p:nvSpPr>
        <p:spPr>
          <a:xfrm>
            <a:off x="3783012" y="328000"/>
            <a:ext cx="1809750" cy="1809750"/>
          </a:xfrm>
          <a:prstGeom prst="ellipse">
            <a:avLst/>
          </a:prstGeom>
          <a:solidFill>
            <a:schemeClr val="bg1">
              <a:alpha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0E2214-BAF5-044F-8A6B-7EFEFA158388}"/>
              </a:ext>
            </a:extLst>
          </p:cNvPr>
          <p:cNvSpPr txBox="1"/>
          <p:nvPr/>
        </p:nvSpPr>
        <p:spPr>
          <a:xfrm>
            <a:off x="1414454" y="328000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Кто?</a:t>
            </a:r>
            <a:endParaRPr lang="ru-UA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4D0463-3D5B-5FC6-D3FD-227D937AFFA3}"/>
              </a:ext>
            </a:extLst>
          </p:cNvPr>
          <p:cNvSpPr txBox="1"/>
          <p:nvPr/>
        </p:nvSpPr>
        <p:spPr>
          <a:xfrm>
            <a:off x="6826874" y="328000"/>
            <a:ext cx="1148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Что?</a:t>
            </a:r>
            <a:endParaRPr lang="ru-UA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6" name="Рисунок 35" descr="Изображение выглядит как рыба, Биология океана, Организм, Плавн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B9B2B25-EC93-5B71-1F85-0870BFEB87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515" y="601619"/>
            <a:ext cx="1311044" cy="1311044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вода, картина, рисунок, риф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635D2BB-C981-7059-CE78-2A92B6BA72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242" y="497851"/>
            <a:ext cx="1437247" cy="1437247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зыка, барабан, музыкальный инструмент, Перкусс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63F8416-08FF-0126-5A5C-B592DAEB44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332" y="809625"/>
            <a:ext cx="924597" cy="883450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кот, млекопитающее, Кошачьи, Вибрисс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05695CE-D16C-5E4B-4288-5BB518BABB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161" y="514251"/>
            <a:ext cx="1437247" cy="1437247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млекопитающее, зебра, зарисовка, живая приро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E5BD110-59AE-A372-D98D-E00538D631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03" y="480805"/>
            <a:ext cx="1504138" cy="1504138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черно-белый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5610012-61FC-74EF-1F91-A5994E3310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412" y="356104"/>
            <a:ext cx="1619250" cy="1619250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скот, млекопитающее, крупный рогатый скот, зарисов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A5B2685-7C01-3091-3D97-74759E5F26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014" y="595143"/>
            <a:ext cx="1339955" cy="133995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аксессуар, Багаж и сумки, меш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CAFC92C-4C58-4C04-C436-C0C6CE36A26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96" y="568141"/>
            <a:ext cx="1311044" cy="1311044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еталлоизделия, замок, навесной зам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79ECA09-7441-FED1-56EB-12FA02FCAA4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340" y="460408"/>
            <a:ext cx="1543050" cy="1543050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зарисовка, штатив, мультфильм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02B15D-F089-2F65-E906-D8CD5975705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126" y="442336"/>
            <a:ext cx="1498843" cy="1498843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беспозвоночный, божья коровка, мультфильм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F2D0C44-519D-CFE6-160E-FEEBDCDE08C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616" y="442336"/>
            <a:ext cx="1543050" cy="1551312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аксессуар, королевские драгоценности, корона, украшенный драгоценностями головной убор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93E5BA6-7B9B-BD75-3973-4E457A89116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39"/>
          <a:stretch/>
        </p:blipFill>
        <p:spPr>
          <a:xfrm>
            <a:off x="3720709" y="116404"/>
            <a:ext cx="1708260" cy="196215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искусство, иллюстрация, цветок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A9FECB0-2613-1CD4-ECC5-1CE6A212626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160" y="625474"/>
            <a:ext cx="1437248" cy="1437248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млекопитающее, жираф, Жирафовые, Земное животн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1A72C2B-233D-2649-6F15-D537206F9FC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528" y="579095"/>
            <a:ext cx="1432279" cy="1432279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офисные принадлежности, пишущий прибор, карандаш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08CF072-461A-1826-65E9-45B6D15DBE8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817" y="830601"/>
            <a:ext cx="1177934" cy="883451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рисунок, графическая вставка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9609EB2-E832-F4EE-5879-C7BD8467641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807" y="446503"/>
            <a:ext cx="1485975" cy="14859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8047239-0ACD-2714-544D-24AE55C52B91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3120041" y="65534"/>
            <a:ext cx="2975959" cy="2849106"/>
          </a:xfrm>
          <a:prstGeom prst="rect">
            <a:avLst/>
          </a:prstGeom>
        </p:spPr>
      </p:pic>
      <p:pic>
        <p:nvPicPr>
          <p:cNvPr id="162" name="Picture 161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253508" y="3792676"/>
            <a:ext cx="278130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6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-0.31432 0.0108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16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0.31446 -0.0043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16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59259E-6 L 0.12552 -0.0143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76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7 L -0.31758 0.2094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85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7 L -0.16393 0.0240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0.30144 0.1953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65" y="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7.40741E-7 L -0.17565 0.2136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89" y="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22222E-6 L 0.14843 0.162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2" y="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7 L 0.30248 0.37338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17" y="1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-0.30612 0.40093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13" y="2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-0.30794 0.55856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04" y="2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1065 L 0.29922 0.54676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83" y="2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33333E-6 L 0.15573 0.35463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86" y="1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11784 0.4375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98" y="2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16758 0.52129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72" y="2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-0.19856 0.50162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35" y="2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A6A5AA9-E9A6-43E7-A426-F7618CEB16E8}"/>
</file>

<file path=customXml/itemProps2.xml><?xml version="1.0" encoding="utf-8"?>
<ds:datastoreItem xmlns:ds="http://schemas.openxmlformats.org/officeDocument/2006/customXml" ds:itemID="{12680C59-5706-496C-9609-788F4CCE0895}"/>
</file>

<file path=customXml/itemProps3.xml><?xml version="1.0" encoding="utf-8"?>
<ds:datastoreItem xmlns:ds="http://schemas.openxmlformats.org/officeDocument/2006/customXml" ds:itemID="{73663F69-94FE-41E7-9116-AFB83EEDA358}"/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2025-02-14T13:19:53Z</dcterms:created>
  <dcterms:modified xsi:type="dcterms:W3CDTF">2025-02-24T10:41:14Z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