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25.02.2025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208" y="1541120"/>
            <a:ext cx="1766821" cy="176682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1" y="1325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397055" y="3981160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229" y="4223805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34" y="1510330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24860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667D89-3074-4BA8-818E-675255E299D4}"/>
</file>

<file path=customXml/itemProps2.xml><?xml version="1.0" encoding="utf-8"?>
<ds:datastoreItem xmlns:ds="http://schemas.openxmlformats.org/officeDocument/2006/customXml" ds:itemID="{FC5D6832-AA05-4979-9395-58E30937ECB9}"/>
</file>

<file path=customXml/itemProps3.xml><?xml version="1.0" encoding="utf-8"?>
<ds:datastoreItem xmlns:ds="http://schemas.openxmlformats.org/officeDocument/2006/customXml" ds:itemID="{E53C0324-9C2B-4ADF-BA58-684DB8B9F9F7}"/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2025-01-16T19:17:12Z</dcterms:created>
  <dcterms:modified xsi:type="dcterms:W3CDTF">2025-02-25T11:20:25Z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