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96" y="144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C986D-4CDB-E9FF-E4B2-15CBBC221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A7ADA0-64AA-E9F8-651C-39242982A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F06581-6AA7-943E-6067-7FEF22BB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C844B-AD68-5DEA-4CA9-7A64BABD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4084D-26B3-AF05-032F-AADEE12E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846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92363-A50C-2474-E32D-A0943AAF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A66AA4-9C16-5322-C6B7-8105A8C9C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CFB18D-755B-8F23-091B-B52ED6DD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7D13F9-B11F-A834-0A22-96CFE08D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C4749E-41C1-43D9-328D-B392DF6E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6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EF1C3E-26CA-E6C8-C2D7-2D88A8A1A7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9BA36A-B86F-30C6-BBFB-F866100F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D699DE-535F-353F-0FF9-AC4596A2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69BDF1-EF43-09D9-758A-B2F39D3E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387FD-8017-6EC2-1D23-74F1096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52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99BDF-1F10-106D-3C7F-B10E8CCC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93E2B-C04A-6E8F-35FC-7EE0D490B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5369B-E665-2E30-0A85-A1C04D6B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89BD34-6711-65A1-E405-B59594C7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C40FF-9A4B-52AD-D9F1-2E68F325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387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CAFC5-9D94-FDC8-5640-709392A1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92A363-C821-DA36-C2F4-484018093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13ABE-18FF-5852-119F-89DF29FC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DF649-CABF-CF3C-64F8-F33DD81D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A8CF6-C880-2374-B454-940A333F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88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FEE65-A17F-0D0C-FF6E-9B129F60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2B4768-3A77-7A2A-E69C-84D888931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FB083A-D0EA-B506-551B-B5E7313A5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F6BFFC-89BA-8BA1-CA29-3F532924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54C60E-F978-FEDF-8656-B2F7C939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40A0F7-6A91-6E50-D77D-F001039F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121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AA092-93EE-5AED-C32C-908D66B8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8523E6-A905-239C-5661-82B15B116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E4813B-B9CF-7D44-0182-BB601F96F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0CB9EF-C726-ED18-9954-62FCEDDED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42CFCA-1D79-A261-4452-E1754F247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562A2D-71A3-7CFE-9B85-96222BA25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D883D8-B988-9016-6A3D-DE8DF8A4B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B9DB89-2919-1CD3-5AD7-AAD81963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201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9A3A3-86A4-F084-D33A-D5BBD400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74AEA6-5FBC-206B-B8BB-50E08C456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4D4455-DA5A-6216-2770-6F0475EA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8B8BCD-3E2C-58F5-EBFF-EC958A01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15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9228A1-82C4-9FAE-14AB-AD36EDA9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EE4C4C-948E-1704-CA02-1EB76BEB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3F088F-58B2-E33A-8390-D24254C6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955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976D2-B5A1-FD90-EE9A-8EEC7D1A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25EA2D-44FB-2F36-5BC7-AF91E76F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88C9F8-FA31-400D-B5F9-2F377031B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CE1233-D760-AF4F-73C4-183689B3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D08AE9-EF48-2FE0-4646-7C116751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23F4E8-EDCB-C184-1182-91FCE457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8697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F1EEA-4796-6148-F2F0-5EAEE8B9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60F7A7-74B5-620C-D6B2-B21F8EE3A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EBED5F-5472-30A9-A1FC-85F84F32B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A77FA5-70E3-A15F-813F-8DD4BCE4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0EB112-F674-BE98-87F9-100C4C9A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9124A0-01C3-5691-8D2C-FF8C0A5E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46257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D2EAE-BDA6-26F2-EDDD-8B83CA2A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7AB915-8633-E851-8235-939A087ED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43942B-6A58-8B09-3930-620F4385B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534A8-011C-6D81-AB88-6D791C211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B101E-2B1E-15AC-F3C6-60D9EDE64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00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E86B50-0BBC-9BA4-4D55-F4DF71CE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7BC235-5972-FBDE-77C3-52D493AA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73560A9-1C84-D503-8947-BE7988BB9B62}"/>
              </a:ext>
            </a:extLst>
          </p:cNvPr>
          <p:cNvSpPr/>
          <p:nvPr/>
        </p:nvSpPr>
        <p:spPr>
          <a:xfrm>
            <a:off x="4017589" y="52168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E9D82B9-3193-EE31-B260-331D23784C59}"/>
              </a:ext>
            </a:extLst>
          </p:cNvPr>
          <p:cNvSpPr/>
          <p:nvPr/>
        </p:nvSpPr>
        <p:spPr>
          <a:xfrm>
            <a:off x="4017588" y="1763749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293CD9-F681-43F0-FA3B-6E3F9A37E1A3}"/>
              </a:ext>
            </a:extLst>
          </p:cNvPr>
          <p:cNvSpPr/>
          <p:nvPr/>
        </p:nvSpPr>
        <p:spPr>
          <a:xfrm>
            <a:off x="4023938" y="3475333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D24814B-6865-9DE4-A07C-20919367404A}"/>
              </a:ext>
            </a:extLst>
          </p:cNvPr>
          <p:cNvSpPr/>
          <p:nvPr/>
        </p:nvSpPr>
        <p:spPr>
          <a:xfrm>
            <a:off x="4023938" y="5157882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 descr="Изображение выглядит как транспорт, автобус, транспортное средств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FDEA2D65-75FB-3E4B-6C40-F937AE3D3A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284" y="-177150"/>
            <a:ext cx="2037824" cy="2037824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зарисовка, овощи, рисунок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FD262CC-860A-E45E-8A28-4A326EA281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082" y="1789164"/>
            <a:ext cx="1599964" cy="1606416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шина, транспорт, автокомпонент, Автомобильная шина&#10;&#10;Автоматически созданное описание">
            <a:extLst>
              <a:ext uri="{FF2B5EF4-FFF2-40B4-BE49-F238E27FC236}">
                <a16:creationId xmlns:a16="http://schemas.microsoft.com/office/drawing/2014/main" id="{7956057C-D31D-F0A2-A590-4D8F588747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815" y="64678"/>
            <a:ext cx="1597865" cy="1597865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часы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83BC845-3067-5966-F645-7C05C93FFC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771" y="1803968"/>
            <a:ext cx="1604174" cy="1604174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Зуб, челюсть, улыбка, клык&#10;&#10;Автоматически созданное описание">
            <a:extLst>
              <a:ext uri="{FF2B5EF4-FFF2-40B4-BE49-F238E27FC236}">
                <a16:creationId xmlns:a16="http://schemas.microsoft.com/office/drawing/2014/main" id="{6F6156EA-3F87-4157-7B85-E8C2E48706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196" y="5083335"/>
            <a:ext cx="1964529" cy="1964529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птица, фазановы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C4852FAB-61D1-2111-1FFF-AB1C428758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409" y="5207241"/>
            <a:ext cx="1658271" cy="1658271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млекопитающее, зарисовка, рыло, Кролики и зайцы&#10;&#10;Автоматически созданное описание">
            <a:extLst>
              <a:ext uri="{FF2B5EF4-FFF2-40B4-BE49-F238E27FC236}">
                <a16:creationId xmlns:a16="http://schemas.microsoft.com/office/drawing/2014/main" id="{29B62B49-D123-C650-6F61-8A76E63B0C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451" y="3401631"/>
            <a:ext cx="1806819" cy="180681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F537364B-64FE-C2B7-2430-0CDAB66AAE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978" y="3391454"/>
            <a:ext cx="1806820" cy="1806820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оза, рог, скот, Козы&#10;&#10;Автоматически созданное описание">
            <a:extLst>
              <a:ext uri="{FF2B5EF4-FFF2-40B4-BE49-F238E27FC236}">
                <a16:creationId xmlns:a16="http://schemas.microsoft.com/office/drawing/2014/main" id="{DF718C08-D422-E50A-3051-0C5E22061F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477" y="52455"/>
            <a:ext cx="1597866" cy="161008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кактус, растение, Гвоздичноцветные, Шипы&#10;&#10;Автоматически созданное описание">
            <a:extLst>
              <a:ext uri="{FF2B5EF4-FFF2-40B4-BE49-F238E27FC236}">
                <a16:creationId xmlns:a16="http://schemas.microsoft.com/office/drawing/2014/main" id="{D762830E-B8C2-0A0D-7313-C20BA109C9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823" y="3446298"/>
            <a:ext cx="1733699" cy="173369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еда, Поваренное искусство, гарнир, Кулинария&#10;&#10;Автоматически созданное описание">
            <a:extLst>
              <a:ext uri="{FF2B5EF4-FFF2-40B4-BE49-F238E27FC236}">
                <a16:creationId xmlns:a16="http://schemas.microsoft.com/office/drawing/2014/main" id="{B0B8F5D1-9CE2-7858-AF5E-C9F9E59970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237" y="1777648"/>
            <a:ext cx="1733699" cy="17336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3DD198-723A-490D-B9F7-891E2D644A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89" y="3241049"/>
            <a:ext cx="1938948" cy="19389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142EF29-8590-48C5-ACCD-EBC3920F9F5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208" y="12755"/>
            <a:ext cx="1723250" cy="172325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8D85DCA-D131-49DC-BDDF-EAAE007928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37" y="5203129"/>
            <a:ext cx="1605188" cy="160518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9BF7598-DD65-4C25-9B03-8F0A48BDA30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984" y="5109465"/>
            <a:ext cx="1806820" cy="180682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0A687B3-5245-4440-B6E3-2FFB0D83081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946" y="1625841"/>
            <a:ext cx="1806821" cy="18068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564BFE-1DB2-1A17-D697-CCDFD70A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4306" y="1200486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442" y="3505186"/>
            <a:ext cx="3181350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8D6F641-02E2-4339-B028-539EE4543DA5}"/>
</file>

<file path=customXml/itemProps2.xml><?xml version="1.0" encoding="utf-8"?>
<ds:datastoreItem xmlns:ds="http://schemas.openxmlformats.org/officeDocument/2006/customXml" ds:itemID="{77E4D704-8BB5-4AC8-8DCF-214866454E2A}"/>
</file>

<file path=customXml/itemProps3.xml><?xml version="1.0" encoding="utf-8"?>
<ds:datastoreItem xmlns:ds="http://schemas.openxmlformats.org/officeDocument/2006/customXml" ds:itemID="{5D9510AF-CC3F-45A0-93CC-42017D142F4A}"/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5</cp:revision>
  <dcterms:created xsi:type="dcterms:W3CDTF">2025-01-24T10:55:13Z</dcterms:created>
  <dcterms:modified xsi:type="dcterms:W3CDTF">2025-02-02T23:18:17Z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