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01.12.2024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12/01/2024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sv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20D265CA-A2A9-5237-2871-E61D57F4EC7F}"/>
              </a:ext>
            </a:extLst>
          </p:cNvPr>
          <p:cNvGrpSpPr/>
          <p:nvPr/>
        </p:nvGrpSpPr>
        <p:grpSpPr>
          <a:xfrm>
            <a:off x="2196650" y="246874"/>
            <a:ext cx="1371600" cy="1352870"/>
            <a:chOff x="2196650" y="246874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2196650" y="246874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941571" y="1193848"/>
                <a:ext cx="247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4" name="Рисунок 33" descr="Изображение выглядит как снимок экрана, Графи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2A398BC-08FF-3054-24BC-6DEBB65C2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27" y="274171"/>
              <a:ext cx="964041" cy="964041"/>
            </a:xfrm>
            <a:prstGeom prst="rect">
              <a:avLst/>
            </a:prstGeom>
          </p:spPr>
        </p:pic>
      </p:grpSp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id="{CD32E7FF-C110-8F28-7373-E7424487F819}"/>
              </a:ext>
            </a:extLst>
          </p:cNvPr>
          <p:cNvGrpSpPr/>
          <p:nvPr/>
        </p:nvGrpSpPr>
        <p:grpSpPr>
          <a:xfrm>
            <a:off x="2196650" y="3472674"/>
            <a:ext cx="1371600" cy="1353489"/>
            <a:chOff x="2196650" y="3472674"/>
            <a:chExt cx="1371600" cy="1353489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2196650" y="3472674"/>
              <a:ext cx="1371600" cy="1353489"/>
              <a:chOff x="7386189" y="3476415"/>
              <a:chExt cx="1371600" cy="1353489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941571" y="4429794"/>
                <a:ext cx="247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і</a:t>
                </a:r>
                <a:endParaRPr lang="ru-UA" sz="2000" b="1" dirty="0"/>
              </a:p>
            </p:txBody>
          </p:sp>
        </p:grpSp>
        <p:pic>
          <p:nvPicPr>
            <p:cNvPr id="52" name="Рисунок 51" descr="Изображение выглядит как снимок экрана, Графи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734B347-675A-57D2-53E6-A5EF55A2B7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427" y="3503583"/>
              <a:ext cx="964041" cy="964041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0B9893FA-9B41-15F3-D90C-BCD93E417639}"/>
              </a:ext>
            </a:extLst>
          </p:cNvPr>
          <p:cNvGrpSpPr/>
          <p:nvPr/>
        </p:nvGrpSpPr>
        <p:grpSpPr>
          <a:xfrm>
            <a:off x="8647055" y="1841518"/>
            <a:ext cx="1388692" cy="1357788"/>
            <a:chOff x="8647055" y="1841518"/>
            <a:chExt cx="1388692" cy="13577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6ABEDB04-B5AF-79A6-9BF0-2E95F339E47E}"/>
                </a:ext>
              </a:extLst>
            </p:cNvPr>
            <p:cNvGrpSpPr/>
            <p:nvPr/>
          </p:nvGrpSpPr>
          <p:grpSpPr>
            <a:xfrm>
              <a:off x="8647055" y="1846436"/>
              <a:ext cx="1388692" cy="1352870"/>
              <a:chOff x="8926463" y="1863515"/>
              <a:chExt cx="1388692" cy="1352870"/>
            </a:xfrm>
          </p:grpSpPr>
          <p:sp>
            <p:nvSpPr>
              <p:cNvPr id="106" name="Прямоугольник: скругленные углы 105">
                <a:extLst>
                  <a:ext uri="{FF2B5EF4-FFF2-40B4-BE49-F238E27FC236}">
                    <a16:creationId xmlns:a16="http://schemas.microsoft.com/office/drawing/2014/main" id="{46587BC0-5D78-0555-ADA4-408617AF33BD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4523814B-DBF4-4F51-C026-AF6B46F82972}"/>
                  </a:ext>
                </a:extLst>
              </p:cNvPr>
              <p:cNvSpPr txBox="1"/>
              <p:nvPr/>
            </p:nvSpPr>
            <p:spPr>
              <a:xfrm>
                <a:off x="8967222" y="2822783"/>
                <a:ext cx="13479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/>
                  <a:t>весе</a:t>
                </a:r>
                <a:r>
                  <a:rPr lang="ru-RU" b="1" dirty="0">
                    <a:solidFill>
                      <a:srgbClr val="FF0000"/>
                    </a:solidFill>
                  </a:rPr>
                  <a:t>л</a:t>
                </a:r>
                <a:r>
                  <a:rPr lang="ru-RU" b="1" dirty="0"/>
                  <a:t>иться.</a:t>
                </a:r>
                <a:endParaRPr lang="ru-UA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Изображение выглядит как улыбка, графическая вставка, эмотикон, смайлик&#10;&#10;Автоматически созданное описание">
              <a:extLst>
                <a:ext uri="{FF2B5EF4-FFF2-40B4-BE49-F238E27FC236}">
                  <a16:creationId xmlns:a16="http://schemas.microsoft.com/office/drawing/2014/main" id="{DC452418-1B7A-AAED-7BF5-A714091C7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5622" y="1841518"/>
              <a:ext cx="1230074" cy="1230074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8917CB34-BDBA-0661-5066-68EB0A538B37}"/>
              </a:ext>
            </a:extLst>
          </p:cNvPr>
          <p:cNvGrpSpPr/>
          <p:nvPr/>
        </p:nvGrpSpPr>
        <p:grpSpPr>
          <a:xfrm>
            <a:off x="7932680" y="220477"/>
            <a:ext cx="1371600" cy="1365929"/>
            <a:chOff x="7932680" y="220477"/>
            <a:chExt cx="1371600" cy="1365929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76E80F8-3BD1-B713-48B3-AC817D3241DF}"/>
                </a:ext>
              </a:extLst>
            </p:cNvPr>
            <p:cNvGrpSpPr/>
            <p:nvPr/>
          </p:nvGrpSpPr>
          <p:grpSpPr>
            <a:xfrm>
              <a:off x="7932680" y="233536"/>
              <a:ext cx="1371600" cy="1352870"/>
              <a:chOff x="8926463" y="250615"/>
              <a:chExt cx="1371600" cy="1352870"/>
            </a:xfrm>
          </p:grpSpPr>
          <p:sp>
            <p:nvSpPr>
              <p:cNvPr id="65" name="Прямоугольник: скругленные углы 64">
                <a:extLst>
                  <a:ext uri="{FF2B5EF4-FFF2-40B4-BE49-F238E27FC236}">
                    <a16:creationId xmlns:a16="http://schemas.microsoft.com/office/drawing/2014/main" id="{8435EB36-625E-DEE2-0BD1-414F850D6C1F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9558D75-C40B-BE08-9F10-77AE68C972B7}"/>
                  </a:ext>
                </a:extLst>
              </p:cNvPr>
              <p:cNvSpPr txBox="1"/>
              <p:nvPr/>
            </p:nvSpPr>
            <p:spPr>
              <a:xfrm>
                <a:off x="9329613" y="1170515"/>
                <a:ext cx="5757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ев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6" name="Рисунок 115" descr="Изображение выглядит как млекопитающее, большая кошка, Большие кошки, Капский лев&#10;&#10;Автоматически созданное описание">
              <a:extLst>
                <a:ext uri="{FF2B5EF4-FFF2-40B4-BE49-F238E27FC236}">
                  <a16:creationId xmlns:a16="http://schemas.microsoft.com/office/drawing/2014/main" id="{9E0C8652-044A-88D2-477F-09F0402EC0A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0291" y="220477"/>
              <a:ext cx="1096505" cy="1096505"/>
            </a:xfrm>
            <a:prstGeom prst="rect">
              <a:avLst/>
            </a:prstGeom>
          </p:spPr>
        </p:pic>
      </p:grpSp>
      <p:grpSp>
        <p:nvGrpSpPr>
          <p:cNvPr id="155" name="Группа 154">
            <a:extLst>
              <a:ext uri="{FF2B5EF4-FFF2-40B4-BE49-F238E27FC236}">
                <a16:creationId xmlns:a16="http://schemas.microsoft.com/office/drawing/2014/main" id="{E379477B-97AF-3DC1-F21A-2B85F6CE19EC}"/>
              </a:ext>
            </a:extLst>
          </p:cNvPr>
          <p:cNvGrpSpPr/>
          <p:nvPr/>
        </p:nvGrpSpPr>
        <p:grpSpPr>
          <a:xfrm>
            <a:off x="5118832" y="207938"/>
            <a:ext cx="1371600" cy="1387993"/>
            <a:chOff x="5118832" y="207938"/>
            <a:chExt cx="1371600" cy="1387993"/>
          </a:xfrm>
        </p:grpSpPr>
        <p:grpSp>
          <p:nvGrpSpPr>
            <p:cNvPr id="96" name="Группа 95">
              <a:extLst>
                <a:ext uri="{FF2B5EF4-FFF2-40B4-BE49-F238E27FC236}">
                  <a16:creationId xmlns:a16="http://schemas.microsoft.com/office/drawing/2014/main" id="{4E4A4ADC-E871-6C66-C2E0-CAA00F141F1D}"/>
                </a:ext>
              </a:extLst>
            </p:cNvPr>
            <p:cNvGrpSpPr/>
            <p:nvPr/>
          </p:nvGrpSpPr>
          <p:grpSpPr>
            <a:xfrm>
              <a:off x="5118832" y="243061"/>
              <a:ext cx="1371600" cy="1352870"/>
              <a:chOff x="5845915" y="250615"/>
              <a:chExt cx="1371600" cy="1352870"/>
            </a:xfrm>
          </p:grpSpPr>
          <p:sp>
            <p:nvSpPr>
              <p:cNvPr id="97" name="Прямоугольник: скругленные углы 96">
                <a:extLst>
                  <a:ext uri="{FF2B5EF4-FFF2-40B4-BE49-F238E27FC236}">
                    <a16:creationId xmlns:a16="http://schemas.microsoft.com/office/drawing/2014/main" id="{9412C540-875D-120B-2CB1-F6C52A02EB1A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A58A7FC-99C7-E910-D10A-F009211E5265}"/>
                  </a:ext>
                </a:extLst>
              </p:cNvPr>
              <p:cNvSpPr txBox="1"/>
              <p:nvPr/>
            </p:nvSpPr>
            <p:spPr>
              <a:xfrm>
                <a:off x="5945585" y="1212871"/>
                <a:ext cx="116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Дзвонить</a:t>
                </a:r>
                <a:endParaRPr lang="ru-UA" b="1" dirty="0"/>
              </a:p>
            </p:txBody>
          </p:sp>
        </p:grpSp>
        <p:pic>
          <p:nvPicPr>
            <p:cNvPr id="118" name="Рисунок 117" descr="Изображение выглядит как мультфильм, рисунок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058F61AB-4187-2F9B-EEF4-2D129C12FE8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9645" y="207938"/>
              <a:ext cx="1096505" cy="1096505"/>
            </a:xfrm>
            <a:prstGeom prst="rect">
              <a:avLst/>
            </a:prstGeom>
          </p:spPr>
        </p:pic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5D9D5FD8-85BD-435F-B29C-47EF0620EE26}"/>
              </a:ext>
            </a:extLst>
          </p:cNvPr>
          <p:cNvGrpSpPr/>
          <p:nvPr/>
        </p:nvGrpSpPr>
        <p:grpSpPr>
          <a:xfrm>
            <a:off x="780201" y="5048940"/>
            <a:ext cx="1371600" cy="1389504"/>
            <a:chOff x="780201" y="5048940"/>
            <a:chExt cx="1371600" cy="1389504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780201" y="5085574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16711" y="6019124"/>
                <a:ext cx="7206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Чу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0" name="Рисунок 119" descr="Изображение выглядит как зарисовка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4ADF861D-7F45-4979-635C-E06BBCF01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429" y="5048940"/>
              <a:ext cx="1149680" cy="1149680"/>
            </a:xfrm>
            <a:prstGeom prst="rect">
              <a:avLst/>
            </a:prstGeom>
          </p:spPr>
        </p:pic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F1A32ABA-9BC3-F194-D2F6-0E63D1F91E27}"/>
              </a:ext>
            </a:extLst>
          </p:cNvPr>
          <p:cNvGrpSpPr/>
          <p:nvPr/>
        </p:nvGrpSpPr>
        <p:grpSpPr>
          <a:xfrm>
            <a:off x="3613099" y="3472674"/>
            <a:ext cx="1371600" cy="1352870"/>
            <a:chOff x="3613099" y="3472674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3613099" y="3472674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8985203" y="4450500"/>
                <a:ext cx="12904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ці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b="1" dirty="0" err="1"/>
                  <a:t>ий</a:t>
                </a:r>
                <a:r>
                  <a:rPr lang="ru-RU" b="1" dirty="0"/>
                  <a:t> день</a:t>
                </a:r>
                <a:endParaRPr lang="ru-UA" b="1" dirty="0"/>
              </a:p>
            </p:txBody>
          </p:sp>
        </p:grpSp>
        <p:pic>
          <p:nvPicPr>
            <p:cNvPr id="122" name="Рисунок 121" descr="Изображение выглядит как дерево, вода, озеро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58350692-8BBB-F953-6B9A-CBD45F6AB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4298" y="3494086"/>
              <a:ext cx="1035387" cy="1035387"/>
            </a:xfrm>
            <a:prstGeom prst="rect">
              <a:avLst/>
            </a:prstGeom>
          </p:spPr>
        </p:pic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C8FF3B0B-8CAF-6F92-4203-6662773C9970}"/>
              </a:ext>
            </a:extLst>
          </p:cNvPr>
          <p:cNvGrpSpPr/>
          <p:nvPr/>
        </p:nvGrpSpPr>
        <p:grpSpPr>
          <a:xfrm>
            <a:off x="780201" y="3472674"/>
            <a:ext cx="1371600" cy="1352870"/>
            <a:chOff x="780201" y="3472674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780201" y="3472674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5997682" y="4407893"/>
                <a:ext cx="10567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Ці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у</a:t>
                </a:r>
                <a:r>
                  <a:rPr lang="ru-RU" sz="2000" b="1" dirty="0"/>
                  <a:t> </a:t>
                </a:r>
                <a:r>
                  <a:rPr lang="ru-RU" sz="2000" b="1" dirty="0" err="1"/>
                  <a:t>ніч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4" name="Рисунок 123" descr="Изображение выглядит как в помещении, мебель, подушка, комната&#10;&#10;Автоматически созданное описание">
              <a:extLst>
                <a:ext uri="{FF2B5EF4-FFF2-40B4-BE49-F238E27FC236}">
                  <a16:creationId xmlns:a16="http://schemas.microsoft.com/office/drawing/2014/main" id="{50B7F825-D6AC-C0ED-9264-586BE7262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911" y="3517907"/>
              <a:ext cx="949717" cy="949717"/>
            </a:xfrm>
            <a:prstGeom prst="rect">
              <a:avLst/>
            </a:prstGeom>
          </p:spPr>
        </p:pic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10FCE6C7-FBB5-703B-1FDF-B63EAB9AB51C}"/>
              </a:ext>
            </a:extLst>
          </p:cNvPr>
          <p:cNvGrpSpPr/>
          <p:nvPr/>
        </p:nvGrpSpPr>
        <p:grpSpPr>
          <a:xfrm>
            <a:off x="3613099" y="1811904"/>
            <a:ext cx="1371600" cy="1400740"/>
            <a:chOff x="3613099" y="1811904"/>
            <a:chExt cx="1371600" cy="140074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3613099" y="1859774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38760" y="2803087"/>
                <a:ext cx="11920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те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ефон.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6" name="Рисунок 125" descr="Изображение выглядит как Электронное устройство, гаджет, Мобильный телефон, Устройство связи&#10;&#10;Автоматически созданное описание">
              <a:extLst>
                <a:ext uri="{FF2B5EF4-FFF2-40B4-BE49-F238E27FC236}">
                  <a16:creationId xmlns:a16="http://schemas.microsoft.com/office/drawing/2014/main" id="{B2E4F3BD-2A8A-7D3D-C708-F92AF38EB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6779" y="1811904"/>
              <a:ext cx="1164239" cy="1164239"/>
            </a:xfrm>
            <a:prstGeom prst="rect">
              <a:avLst/>
            </a:prstGeom>
          </p:spPr>
        </p:pic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F22C14D6-040A-EC53-C02C-2955EDC89F29}"/>
              </a:ext>
            </a:extLst>
          </p:cNvPr>
          <p:cNvGrpSpPr/>
          <p:nvPr/>
        </p:nvGrpSpPr>
        <p:grpSpPr>
          <a:xfrm>
            <a:off x="2196650" y="1859774"/>
            <a:ext cx="1371600" cy="1352870"/>
            <a:chOff x="2196650" y="1859774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2196650" y="1859774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85518" y="2800056"/>
                <a:ext cx="9893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купи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и</a:t>
                </a:r>
                <a:endParaRPr lang="ru-UA" sz="2000" b="1" dirty="0"/>
              </a:p>
            </p:txBody>
          </p:sp>
        </p:grpSp>
        <p:pic>
          <p:nvPicPr>
            <p:cNvPr id="128" name="Рисунок 127" descr="Изображение выглядит как черный, темнота&#10;&#10;Автоматически созданное описание">
              <a:extLst>
                <a:ext uri="{FF2B5EF4-FFF2-40B4-BE49-F238E27FC236}">
                  <a16:creationId xmlns:a16="http://schemas.microsoft.com/office/drawing/2014/main" id="{CABC02B4-A3EB-991A-0328-409B475CC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986" y="1981197"/>
              <a:ext cx="871877" cy="871877"/>
            </a:xfrm>
            <a:prstGeom prst="rect">
              <a:avLst/>
            </a:prstGeom>
          </p:spPr>
        </p:pic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4B94163D-3327-3D47-1ED5-F3A3E5668507}"/>
              </a:ext>
            </a:extLst>
          </p:cNvPr>
          <p:cNvGrpSpPr/>
          <p:nvPr/>
        </p:nvGrpSpPr>
        <p:grpSpPr>
          <a:xfrm>
            <a:off x="3613099" y="229717"/>
            <a:ext cx="1371600" cy="1370027"/>
            <a:chOff x="3613099" y="229717"/>
            <a:chExt cx="1371600" cy="1370027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3613099" y="246874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8962761" y="1201267"/>
                <a:ext cx="13353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/>
                  <a:t>С</a:t>
                </a:r>
                <a:r>
                  <a:rPr lang="ru-RU" b="1" dirty="0">
                    <a:solidFill>
                      <a:srgbClr val="FF0000"/>
                    </a:solidFill>
                  </a:rPr>
                  <a:t>л</a:t>
                </a:r>
                <a:r>
                  <a:rPr lang="ru-RU" b="1" dirty="0"/>
                  <a:t>он Антон</a:t>
                </a:r>
                <a:endParaRPr lang="ru-UA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0" name="Рисунок 129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0572C8A8-162C-B1F1-2E71-C09B2883B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268" y="229717"/>
              <a:ext cx="1096505" cy="1096505"/>
            </a:xfrm>
            <a:prstGeom prst="rect">
              <a:avLst/>
            </a:prstGeom>
          </p:spPr>
        </p:pic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770BDCD5-F131-9FD5-200A-45018788F8AE}"/>
              </a:ext>
            </a:extLst>
          </p:cNvPr>
          <p:cNvGrpSpPr/>
          <p:nvPr/>
        </p:nvGrpSpPr>
        <p:grpSpPr>
          <a:xfrm>
            <a:off x="780201" y="173250"/>
            <a:ext cx="1371600" cy="1426494"/>
            <a:chOff x="780201" y="173250"/>
            <a:chExt cx="1371600" cy="1426494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780201" y="246874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5945585" y="1212871"/>
                <a:ext cx="11608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b="1" dirty="0" err="1"/>
                  <a:t>Кіт</a:t>
                </a:r>
                <a:r>
                  <a:rPr lang="ru-RU" b="1" dirty="0"/>
                  <a:t> </a:t>
                </a:r>
                <a:r>
                  <a:rPr lang="ru-RU" b="1" dirty="0" err="1"/>
                  <a:t>Пи</a:t>
                </a:r>
                <a:r>
                  <a:rPr lang="ru-RU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b="1" dirty="0" err="1"/>
                  <a:t>ип</a:t>
                </a:r>
                <a:endParaRPr lang="ru-UA" b="1" dirty="0"/>
              </a:p>
            </p:txBody>
          </p:sp>
        </p:grpSp>
        <p:pic>
          <p:nvPicPr>
            <p:cNvPr id="132" name="Рисунок 131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7D1A15F-40D1-ED7F-EE90-1A42EF292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64" y="173250"/>
              <a:ext cx="1180178" cy="1180178"/>
            </a:xfrm>
            <a:prstGeom prst="rect">
              <a:avLst/>
            </a:prstGeom>
          </p:spPr>
        </p:pic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AC14022E-7F37-76C2-D746-D902C9CFA11F}"/>
              </a:ext>
            </a:extLst>
          </p:cNvPr>
          <p:cNvGrpSpPr/>
          <p:nvPr/>
        </p:nvGrpSpPr>
        <p:grpSpPr>
          <a:xfrm>
            <a:off x="2196650" y="5078013"/>
            <a:ext cx="1371600" cy="1360431"/>
            <a:chOff x="2196650" y="5078013"/>
            <a:chExt cx="1371600" cy="1360431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2196650" y="5085574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89387" y="6009709"/>
                <a:ext cx="7752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 </a:t>
                </a:r>
                <a:r>
                  <a:rPr lang="ru-RU" sz="2000" b="1" dirty="0" err="1"/>
                  <a:t>хаті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4" name="Рисунок 133" descr="Изображение выглядит как рисунок, картин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CBFCEE3-8072-8059-4602-A72655C15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4164" y="5078013"/>
              <a:ext cx="1080715" cy="1080715"/>
            </a:xfrm>
            <a:prstGeom prst="rect">
              <a:avLst/>
            </a:prstGeom>
          </p:spPr>
        </p:pic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CA65E87D-C743-3D5D-A94A-6992D2C30B1D}"/>
              </a:ext>
            </a:extLst>
          </p:cNvPr>
          <p:cNvGrpSpPr/>
          <p:nvPr/>
        </p:nvGrpSpPr>
        <p:grpSpPr>
          <a:xfrm>
            <a:off x="9340578" y="249437"/>
            <a:ext cx="1371600" cy="1352870"/>
            <a:chOff x="9340578" y="249437"/>
            <a:chExt cx="1371600" cy="1352870"/>
          </a:xfrm>
        </p:grpSpPr>
        <p:grpSp>
          <p:nvGrpSpPr>
            <p:cNvPr id="108" name="Группа 107">
              <a:extLst>
                <a:ext uri="{FF2B5EF4-FFF2-40B4-BE49-F238E27FC236}">
                  <a16:creationId xmlns:a16="http://schemas.microsoft.com/office/drawing/2014/main" id="{43AD80DC-9936-0E71-9DAE-4E1909D3084B}"/>
                </a:ext>
              </a:extLst>
            </p:cNvPr>
            <p:cNvGrpSpPr/>
            <p:nvPr/>
          </p:nvGrpSpPr>
          <p:grpSpPr>
            <a:xfrm>
              <a:off x="9340578" y="249437"/>
              <a:ext cx="1371600" cy="1352870"/>
              <a:chOff x="8926463" y="250615"/>
              <a:chExt cx="1371600" cy="1352870"/>
            </a:xfrm>
          </p:grpSpPr>
          <p:sp>
            <p:nvSpPr>
              <p:cNvPr id="109" name="Прямоугольник: скругленные углы 108">
                <a:extLst>
                  <a:ext uri="{FF2B5EF4-FFF2-40B4-BE49-F238E27FC236}">
                    <a16:creationId xmlns:a16="http://schemas.microsoft.com/office/drawing/2014/main" id="{8EF49638-B2F8-21B8-E2FF-54BC0DDBD548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D4141960-D091-D3F6-7781-CCB209879684}"/>
                  </a:ext>
                </a:extLst>
              </p:cNvPr>
              <p:cNvSpPr txBox="1"/>
              <p:nvPr/>
            </p:nvSpPr>
            <p:spPr>
              <a:xfrm>
                <a:off x="9127012" y="1154614"/>
                <a:ext cx="9845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исиця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36" name="Рисунок 35" descr="Изображение выглядит как лиса,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6E198FB3-9732-046F-DB5C-2786A1CCB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913" y="274171"/>
              <a:ext cx="1044828" cy="1044828"/>
            </a:xfrm>
            <a:prstGeom prst="rect">
              <a:avLst/>
            </a:prstGeom>
          </p:spPr>
        </p:pic>
      </p:grpSp>
      <p:grpSp>
        <p:nvGrpSpPr>
          <p:cNvPr id="156" name="Группа 155">
            <a:extLst>
              <a:ext uri="{FF2B5EF4-FFF2-40B4-BE49-F238E27FC236}">
                <a16:creationId xmlns:a16="http://schemas.microsoft.com/office/drawing/2014/main" id="{7900DADB-126C-F7C9-8701-B9E99DF92C8F}"/>
              </a:ext>
            </a:extLst>
          </p:cNvPr>
          <p:cNvGrpSpPr/>
          <p:nvPr/>
        </p:nvGrpSpPr>
        <p:grpSpPr>
          <a:xfrm>
            <a:off x="6535281" y="233536"/>
            <a:ext cx="1371600" cy="1352870"/>
            <a:chOff x="6535281" y="233536"/>
            <a:chExt cx="1371600" cy="1352870"/>
          </a:xfrm>
        </p:grpSpPr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75BE251F-A68F-88D5-F68E-17A9CC37FCCA}"/>
                </a:ext>
              </a:extLst>
            </p:cNvPr>
            <p:cNvGrpSpPr/>
            <p:nvPr/>
          </p:nvGrpSpPr>
          <p:grpSpPr>
            <a:xfrm>
              <a:off x="6535281" y="233536"/>
              <a:ext cx="1371600" cy="1352870"/>
              <a:chOff x="7386189" y="250615"/>
              <a:chExt cx="1371600" cy="1352870"/>
            </a:xfrm>
          </p:grpSpPr>
          <p:sp>
            <p:nvSpPr>
              <p:cNvPr id="100" name="Прямоугольник: скругленные углы 99">
                <a:extLst>
                  <a:ext uri="{FF2B5EF4-FFF2-40B4-BE49-F238E27FC236}">
                    <a16:creationId xmlns:a16="http://schemas.microsoft.com/office/drawing/2014/main" id="{4DB6CB20-7397-71B4-E5D1-7417F617A967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E99D290-43D2-FE99-FA68-6AFDA672928F}"/>
                  </a:ext>
                </a:extLst>
              </p:cNvPr>
              <p:cNvSpPr txBox="1"/>
              <p:nvPr/>
            </p:nvSpPr>
            <p:spPr>
              <a:xfrm>
                <a:off x="7684540" y="1183943"/>
                <a:ext cx="7680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бі</a:t>
                </a:r>
                <a:r>
                  <a:rPr lang="ru-RU" sz="20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 err="1"/>
                  <a:t>ка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50" name="Рисунок 49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B55797A-170A-B84A-5611-2C5B43C61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0234" y="290247"/>
              <a:ext cx="907279" cy="907279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BCEA4615-FA96-A98B-50FF-85F8CE438EB8}"/>
              </a:ext>
            </a:extLst>
          </p:cNvPr>
          <p:cNvGrpSpPr/>
          <p:nvPr/>
        </p:nvGrpSpPr>
        <p:grpSpPr>
          <a:xfrm>
            <a:off x="7196697" y="1846436"/>
            <a:ext cx="1521833" cy="1352870"/>
            <a:chOff x="7196697" y="1846436"/>
            <a:chExt cx="1521833" cy="1352870"/>
          </a:xfrm>
        </p:grpSpPr>
        <p:grpSp>
          <p:nvGrpSpPr>
            <p:cNvPr id="102" name="Группа 101">
              <a:extLst>
                <a:ext uri="{FF2B5EF4-FFF2-40B4-BE49-F238E27FC236}">
                  <a16:creationId xmlns:a16="http://schemas.microsoft.com/office/drawing/2014/main" id="{19F4CCB5-74E5-75B9-AC10-D5C41E571584}"/>
                </a:ext>
              </a:extLst>
            </p:cNvPr>
            <p:cNvGrpSpPr/>
            <p:nvPr/>
          </p:nvGrpSpPr>
          <p:grpSpPr>
            <a:xfrm>
              <a:off x="7249656" y="1846436"/>
              <a:ext cx="1371600" cy="1352870"/>
              <a:chOff x="7386189" y="1863515"/>
              <a:chExt cx="1371600" cy="1352870"/>
            </a:xfrm>
          </p:grpSpPr>
          <p:sp>
            <p:nvSpPr>
              <p:cNvPr id="103" name="Прямоугольник: скругленные углы 102">
                <a:extLst>
                  <a:ext uri="{FF2B5EF4-FFF2-40B4-BE49-F238E27FC236}">
                    <a16:creationId xmlns:a16="http://schemas.microsoft.com/office/drawing/2014/main" id="{8FA34D42-36E9-1D82-021B-E34559EB62FE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BA775C50-E7AA-2313-A441-B29E048A029B}"/>
                  </a:ext>
                </a:extLst>
              </p:cNvPr>
              <p:cNvSpPr txBox="1"/>
              <p:nvPr/>
            </p:nvSpPr>
            <p:spPr>
              <a:xfrm>
                <a:off x="7720864" y="2807394"/>
                <a:ext cx="6832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звірі</a:t>
                </a:r>
                <a:endParaRPr lang="ru-UA" sz="2000" b="1" dirty="0"/>
              </a:p>
            </p:txBody>
          </p:sp>
        </p:grpSp>
        <p:pic>
          <p:nvPicPr>
            <p:cNvPr id="135" name="Рисунок 134" descr="Изображение выглядит как млекопитающее, большая кошка, Большие кошки, Капский лев&#10;&#10;Автоматически созданное описание">
              <a:extLst>
                <a:ext uri="{FF2B5EF4-FFF2-40B4-BE49-F238E27FC236}">
                  <a16:creationId xmlns:a16="http://schemas.microsoft.com/office/drawing/2014/main" id="{F5867A7E-821B-97ED-1CFA-CC9903D96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6697" y="1846436"/>
              <a:ext cx="848175" cy="848175"/>
            </a:xfrm>
            <a:prstGeom prst="rect">
              <a:avLst/>
            </a:prstGeom>
          </p:spPr>
        </p:pic>
        <p:pic>
          <p:nvPicPr>
            <p:cNvPr id="136" name="Рисунок 135" descr="Изображение выглядит как лиса, зарисовка, мультфильм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AB18CCC-C07C-5A87-E9CA-8BD8383B9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1964" y="2094366"/>
              <a:ext cx="826566" cy="826566"/>
            </a:xfrm>
            <a:prstGeom prst="rect">
              <a:avLst/>
            </a:prstGeom>
          </p:spPr>
        </p:pic>
        <p:pic>
          <p:nvPicPr>
            <p:cNvPr id="137" name="Рисунок 136" descr="Изображение выглядит как мультфильм, графическая вставка, Фигурка животног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B3DF5C-603D-0DA0-E375-AC1BF2923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6768" y="2342036"/>
              <a:ext cx="511038" cy="511038"/>
            </a:xfrm>
            <a:prstGeom prst="rect">
              <a:avLst/>
            </a:prstGeom>
          </p:spPr>
        </p:pic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26BEA8F2-0B62-FF1B-22A7-D73A7B37EAD5}"/>
              </a:ext>
            </a:extLst>
          </p:cNvPr>
          <p:cNvGrpSpPr/>
          <p:nvPr/>
        </p:nvGrpSpPr>
        <p:grpSpPr>
          <a:xfrm>
            <a:off x="3613099" y="5085574"/>
            <a:ext cx="1371600" cy="1364546"/>
            <a:chOff x="3613099" y="5085574"/>
            <a:chExt cx="1371600" cy="1364546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3613099" y="5085574"/>
              <a:ext cx="1371600" cy="1364546"/>
              <a:chOff x="8926463" y="3476415"/>
              <a:chExt cx="1371600" cy="1364546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139834" y="4256186"/>
                <a:ext cx="97000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600" b="1" dirty="0" err="1"/>
                  <a:t>дзінь</a:t>
                </a:r>
                <a:r>
                  <a:rPr lang="ru-RU" sz="1600" b="1" dirty="0"/>
                  <a:t>-</a:t>
                </a:r>
              </a:p>
              <a:p>
                <a:pPr algn="ctr"/>
                <a:r>
                  <a:rPr lang="ru-RU" sz="1600" b="1" dirty="0" err="1"/>
                  <a:t>дзе</a:t>
                </a:r>
                <a:r>
                  <a:rPr lang="ru-RU" sz="1600" b="1" dirty="0" err="1">
                    <a:solidFill>
                      <a:srgbClr val="FF0000"/>
                    </a:solidFill>
                  </a:rPr>
                  <a:t>л</a:t>
                </a:r>
                <a:r>
                  <a:rPr lang="ru-RU" sz="1600" b="1" dirty="0" err="1"/>
                  <a:t>ень</a:t>
                </a:r>
                <a:r>
                  <a:rPr lang="ru-RU" sz="1600" b="1" dirty="0"/>
                  <a:t>.</a:t>
                </a:r>
                <a:endParaRPr lang="ru-UA" sz="1600" b="1" dirty="0"/>
              </a:p>
            </p:txBody>
          </p:sp>
        </p:grpSp>
        <p:pic>
          <p:nvPicPr>
            <p:cNvPr id="12" name="Рисунок 11" descr="Количество со сплошной заливкой">
              <a:extLst>
                <a:ext uri="{FF2B5EF4-FFF2-40B4-BE49-F238E27FC236}">
                  <a16:creationId xmlns:a16="http://schemas.microsoft.com/office/drawing/2014/main" id="{C267808A-30E7-F287-9598-D2E9682EA7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307926" y="5259938"/>
              <a:ext cx="609528" cy="609528"/>
            </a:xfrm>
            <a:prstGeom prst="rect">
              <a:avLst/>
            </a:prstGeom>
          </p:spPr>
        </p:pic>
        <p:pic>
          <p:nvPicPr>
            <p:cNvPr id="138" name="Рисунок 137" descr="Изображение выглядит как Электронное устройство, гаджет, Мобильный телефон, Устройство связи&#10;&#10;Автоматически созданное описание">
              <a:extLst>
                <a:ext uri="{FF2B5EF4-FFF2-40B4-BE49-F238E27FC236}">
                  <a16:creationId xmlns:a16="http://schemas.microsoft.com/office/drawing/2014/main" id="{0D2E470D-52B7-9D21-79C4-FFCE517630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4775" y="5134880"/>
              <a:ext cx="810165" cy="810165"/>
            </a:xfrm>
            <a:prstGeom prst="rect">
              <a:avLst/>
            </a:prstGeom>
          </p:spPr>
        </p:pic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50B657E4-988F-75C4-CB1A-BE0A480318D5}"/>
              </a:ext>
            </a:extLst>
          </p:cNvPr>
          <p:cNvGrpSpPr/>
          <p:nvPr/>
        </p:nvGrpSpPr>
        <p:grpSpPr>
          <a:xfrm>
            <a:off x="696344" y="1859774"/>
            <a:ext cx="1517037" cy="1352870"/>
            <a:chOff x="696344" y="1859774"/>
            <a:chExt cx="1517037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780201" y="1859774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104189" y="2794728"/>
                <a:ext cx="83080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Удвох</a:t>
                </a:r>
                <a:endParaRPr lang="ru-UA" sz="2000" b="1" dirty="0"/>
              </a:p>
            </p:txBody>
          </p:sp>
        </p:grpSp>
        <p:pic>
          <p:nvPicPr>
            <p:cNvPr id="139" name="Рисунок 138" descr="Изображение выглядит как млекопитающее, зарисовка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3FBB26CE-9202-C83D-EB8A-1C9EE92D7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344" y="2113342"/>
              <a:ext cx="788614" cy="788614"/>
            </a:xfrm>
            <a:prstGeom prst="rect">
              <a:avLst/>
            </a:prstGeom>
          </p:spPr>
        </p:pic>
        <p:pic>
          <p:nvPicPr>
            <p:cNvPr id="140" name="Рисунок 139" descr="Изображение выглядит как слон, млекопитающее, Слоны и мамонты, Индийский слон&#10;&#10;Автоматически созданное описание">
              <a:extLst>
                <a:ext uri="{FF2B5EF4-FFF2-40B4-BE49-F238E27FC236}">
                  <a16:creationId xmlns:a16="http://schemas.microsoft.com/office/drawing/2014/main" id="{BE0526CC-EF19-03F3-FB30-F2EDCF0BE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2303" y="1921480"/>
              <a:ext cx="961078" cy="961078"/>
            </a:xfrm>
            <a:prstGeom prst="rect">
              <a:avLst/>
            </a:prstGeom>
          </p:spPr>
        </p:pic>
      </p:grp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7C81933B-DE0F-6BE4-8643-FDA1C0CCAA07}"/>
              </a:ext>
            </a:extLst>
          </p:cNvPr>
          <p:cNvGrpSpPr/>
          <p:nvPr/>
        </p:nvGrpSpPr>
        <p:grpSpPr>
          <a:xfrm>
            <a:off x="5833207" y="1826288"/>
            <a:ext cx="1371600" cy="1382543"/>
            <a:chOff x="5833207" y="1826288"/>
            <a:chExt cx="1371600" cy="1382543"/>
          </a:xfrm>
        </p:grpSpPr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5C34DE02-291B-51CB-C7B2-B09DB3DD5895}"/>
                </a:ext>
              </a:extLst>
            </p:cNvPr>
            <p:cNvGrpSpPr/>
            <p:nvPr/>
          </p:nvGrpSpPr>
          <p:grpSpPr>
            <a:xfrm>
              <a:off x="5833207" y="1855961"/>
              <a:ext cx="1371600" cy="1352870"/>
              <a:chOff x="5845915" y="1863515"/>
              <a:chExt cx="1371600" cy="1352870"/>
            </a:xfrm>
          </p:grpSpPr>
          <p:sp>
            <p:nvSpPr>
              <p:cNvPr id="80" name="Прямоугольник: скругленные углы 79">
                <a:extLst>
                  <a:ext uri="{FF2B5EF4-FFF2-40B4-BE49-F238E27FC236}">
                    <a16:creationId xmlns:a16="http://schemas.microsoft.com/office/drawing/2014/main" id="{2DF1C407-00ED-1A2D-12F8-82746F6DBC1A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FEB64A2-846D-6F6E-45BD-4F87F0AC7EA7}"/>
                  </a:ext>
                </a:extLst>
              </p:cNvPr>
              <p:cNvSpPr txBox="1"/>
              <p:nvPr/>
            </p:nvSpPr>
            <p:spPr>
              <a:xfrm>
                <a:off x="6087037" y="2798541"/>
                <a:ext cx="9316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err="1"/>
                  <a:t>Хочуть</a:t>
                </a:r>
                <a:endParaRPr lang="ru-UA" sz="2000" b="1" dirty="0"/>
              </a:p>
            </p:txBody>
          </p:sp>
        </p:grpSp>
        <p:pic>
          <p:nvPicPr>
            <p:cNvPr id="142" name="Рисунок 141" descr="Изображение выглядит как мультфильм, рисунок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BC5C4E9-68A3-E6EE-39D2-2F8975D56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424" y="1826288"/>
              <a:ext cx="1110025" cy="1110025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42" y="735070"/>
            <a:ext cx="5342785" cy="5438192"/>
          </a:xfrm>
          <a:prstGeom prst="rect">
            <a:avLst/>
          </a:prstGeom>
        </p:spPr>
      </p:pic>
      <p:pic>
        <p:nvPicPr>
          <p:cNvPr id="284" name="Picture 2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02776" y="3384977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29</Words>
  <Application>Microsoft Office PowerPoint</Application>
  <PresentationFormat>Широкоэкранный</PresentationFormat>
  <Paragraphs>21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33</cp:revision>
  <dcterms:created xsi:type="dcterms:W3CDTF">2024-07-21T13:02:50Z</dcterms:created>
  <dcterms:modified xsi:type="dcterms:W3CDTF">2024-12-01T10:15:38Z</dcterms:modified>
</cp:coreProperties>
</file>