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5" y="4446988"/>
            <a:ext cx="2032732" cy="2103769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03" y="4686914"/>
            <a:ext cx="1625600" cy="1625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74" y="3006118"/>
            <a:ext cx="1517314" cy="15173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4446988"/>
            <a:ext cx="1517314" cy="15173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796" y="3284077"/>
            <a:ext cx="845120" cy="8451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39815E-D233-F8E9-66CC-10C47264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45" y="2287310"/>
            <a:ext cx="628755" cy="628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7745" y="307243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464" y="498017"/>
              <a:ext cx="1806369" cy="176500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5317" y="307241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01531" y="4436439"/>
            <a:ext cx="2083784" cy="2077032"/>
            <a:chOff x="4715173" y="4461298"/>
            <a:chExt cx="2083784" cy="20770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774" y="4518983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01532" y="2371841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4260" y="2530623"/>
              <a:ext cx="1848250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7747" y="4436440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2993" y="4547892"/>
              <a:ext cx="1887905" cy="188790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5315" y="2371839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7745" y="2371842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33961" y="4436440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823" y="4586359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3961" y="2371842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3961" y="307243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1" r="6904"/>
            <a:stretch/>
          </p:blipFill>
          <p:spPr>
            <a:xfrm>
              <a:off x="559064" y="341851"/>
              <a:ext cx="1929949" cy="2064601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мультфильм, рисунок, смайли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9632C3-DEE4-1CA3-2587-D82559828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35" y="891715"/>
            <a:ext cx="462838" cy="46283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01532" y="307242"/>
            <a:ext cx="2083784" cy="2094839"/>
            <a:chOff x="4715174" y="332101"/>
            <a:chExt cx="2083784" cy="209483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150" y="422821"/>
              <a:ext cx="2004119" cy="20041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10" y="149055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95262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2C3AF9-538C-4DCD-B120-F27936FDF76A}"/>
</file>

<file path=customXml/itemProps2.xml><?xml version="1.0" encoding="utf-8"?>
<ds:datastoreItem xmlns:ds="http://schemas.openxmlformats.org/officeDocument/2006/customXml" ds:itemID="{4643956C-B662-442A-B60B-6BA202A1E836}"/>
</file>

<file path=customXml/itemProps3.xml><?xml version="1.0" encoding="utf-8"?>
<ds:datastoreItem xmlns:ds="http://schemas.openxmlformats.org/officeDocument/2006/customXml" ds:itemID="{8DA9957B-4F31-4E74-8097-26AD75720BD8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2025-02-21T13:24:50Z</dcterms:created>
  <dcterms:modified xsi:type="dcterms:W3CDTF">2025-02-24T16:42:05Z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