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700" y="44"/>
      </p:cViewPr>
      <p:guideLst>
        <p:guide orient="horz" pos="2196"/>
        <p:guide pos="38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tags" Target="../tags/tag1.xml"/><Relationship Id="rId26" Type="http://schemas.openxmlformats.org/officeDocument/2006/relationships/image" Target="../media/image25.png"/><Relationship Id="rId27" Type="http://schemas.openxmlformats.org/officeDocument/2006/relationships/audio" Target="../media/audio1.wav"/><Relationship Id="rId28" Type="http://schemas.openxmlformats.org/officeDocument/2006/relationships/slideLayout" Target="../slideLayouts/slideLayout1.xml"/><Relationship Id="rId29" Type="http://schemas.openxmlformats.org/officeDocument/2006/relationships/notesSlide" Target="../notesSlides/notesSlide1.xml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-9525"/>
            <a:ext cx="12247245" cy="691261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23412" y="404879"/>
            <a:ext cx="7584975" cy="611821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385678" y="-9810"/>
            <a:ext cx="837945" cy="69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6" y="-243277"/>
            <a:ext cx="8613576" cy="7731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5" y="2622841"/>
            <a:ext cx="2655665" cy="1729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0" y="45135"/>
            <a:ext cx="2884009" cy="28840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25" y="4869669"/>
            <a:ext cx="1695937" cy="1695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04" y="781935"/>
            <a:ext cx="1591612" cy="1591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7" y="5123890"/>
            <a:ext cx="1816007" cy="15077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8" y="484486"/>
            <a:ext cx="2186510" cy="21865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5" y="4853182"/>
            <a:ext cx="1728909" cy="17289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29" y="3227761"/>
            <a:ext cx="1819887" cy="10411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38" y="2844285"/>
            <a:ext cx="1025200" cy="1486619"/>
          </a:xfrm>
          <a:prstGeom prst="rect">
            <a:avLst/>
          </a:prstGeom>
        </p:spPr>
      </p:pic>
      <p:pic>
        <p:nvPicPr>
          <p:cNvPr id="15" name="к1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899" b="96203" l="0" r="46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93"/>
          <a:stretch>
            <a:fillRect/>
          </a:stretch>
        </p:blipFill>
        <p:spPr>
          <a:xfrm>
            <a:off x="1091157" y="520778"/>
            <a:ext cx="486221" cy="522313"/>
          </a:xfrm>
          <a:prstGeom prst="rect">
            <a:avLst/>
          </a:prstGeom>
        </p:spPr>
      </p:pic>
      <p:pic>
        <p:nvPicPr>
          <p:cNvPr id="16" name="н3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3" b="100000" l="48903" r="9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7012373" y="465676"/>
            <a:ext cx="546261" cy="541124"/>
          </a:xfrm>
          <a:prstGeom prst="rect">
            <a:avLst/>
          </a:prstGeom>
        </p:spPr>
      </p:pic>
      <p:pic>
        <p:nvPicPr>
          <p:cNvPr id="1026" name="н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9" y="46387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н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97" y="46387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н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98" y="232614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н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9" y="232614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н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9" y="236379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н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8" y="4478038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н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00" y="433090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н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8" y="429559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к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526" y="439692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к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98" y="233566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к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32" y="504464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к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29" y="54591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к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29" y="237260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к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67" y="434042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к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85" y="4301173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к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61" y="233566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28" y="1006798"/>
            <a:ext cx="1126895" cy="12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99" y="526500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75" y="5104862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89" y="2974819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90" y="964966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47" y="964966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4" y="2988529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75" y="526500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76" y="303275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47" y="2974819"/>
            <a:ext cx="1296607" cy="128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04" y="5104862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73" y="5185998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88" y="5234845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88" y="2944656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79" y="934803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21" y="1014454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8" y="904641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84" y="2938228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0" y="404917"/>
            <a:ext cx="7371429" cy="6761905"/>
          </a:xfrm>
          <a:prstGeom prst="rect">
            <a:avLst/>
          </a:prstGeom>
        </p:spPr>
      </p:pic>
      <p:pic>
        <p:nvPicPr>
          <p:cNvPr id="1062" name="Picture 1061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328660" y="184531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2024-07-08T10:45:09Z</dcterms:created>
  <dcterms:modified xsi:type="dcterms:W3CDTF">2024-07-08T10:48:27Z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E279AA3E3050483E82FF055DD38D0F63_12</vt:lpwstr>
  </property>
  <property fmtid="{D5CDD505-2E9C-101B-9397-08002B2CF9AE}" pid="3" name="KSOProductBuildVer">
    <vt:lpwstr>1033-12.2.0.17119</vt:lpwstr>
  </property>
</Properties>
</file>