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50" d="100"/>
          <a:sy n="50" d="100"/>
        </p:scale>
        <p:origin x="2796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1377387" y="333384"/>
            <a:ext cx="5753317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715007" y="333382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І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808793" y="268459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912770" y="300921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Е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864060" y="319047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75072" y="411555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22" y="197506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2409" y="3674268"/>
            <a:ext cx="29432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E03826-C467-4EA8-BB33-783C34A9558B}"/>
</file>

<file path=customXml/itemProps2.xml><?xml version="1.0" encoding="utf-8"?>
<ds:datastoreItem xmlns:ds="http://schemas.openxmlformats.org/officeDocument/2006/customXml" ds:itemID="{4280C092-E79E-474E-A5FE-DDC10110902D}"/>
</file>

<file path=customXml/itemProps3.xml><?xml version="1.0" encoding="utf-8"?>
<ds:datastoreItem xmlns:ds="http://schemas.openxmlformats.org/officeDocument/2006/customXml" ds:itemID="{24371948-214C-494E-9F7B-B74233893BA4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2024-12-19T13:12:48Z</dcterms:created>
  <dcterms:modified xsi:type="dcterms:W3CDTF">2024-12-23T12:26:34Z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