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sv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28446" y="3577965"/>
            <a:ext cx="2486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AFCB5-A169-413E-A099-808EAC918591}"/>
</file>

<file path=customXml/itemProps2.xml><?xml version="1.0" encoding="utf-8"?>
<ds:datastoreItem xmlns:ds="http://schemas.openxmlformats.org/officeDocument/2006/customXml" ds:itemID="{458C92D8-2A18-4E78-AD0C-89652F75E0BB}"/>
</file>

<file path=customXml/itemProps3.xml><?xml version="1.0" encoding="utf-8"?>
<ds:datastoreItem xmlns:ds="http://schemas.openxmlformats.org/officeDocument/2006/customXml" ds:itemID="{491DBB8B-D0BE-409F-873A-AD7C011ACB95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