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68" y="2396678"/>
            <a:ext cx="314325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