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6" name="говвори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4" y="3591"/>
            <a:ext cx="916740" cy="852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8011" y="2667458"/>
            <a:ext cx="3314700" cy="32766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48" y="2667375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6</cp:revision>
  <dcterms:created xsi:type="dcterms:W3CDTF">2024-04-17T11:27:00Z</dcterms:created>
  <dcterms:modified xsi:type="dcterms:W3CDTF">2024-07-11T17:45:02Z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