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045" y="2890906"/>
            <a:ext cx="3781425" cy="3848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