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954D4A-72AE-F280-3458-809BDD83A066}"/>
              </a:ext>
            </a:extLst>
          </p:cNvPr>
          <p:cNvSpPr/>
          <p:nvPr/>
        </p:nvSpPr>
        <p:spPr>
          <a:xfrm>
            <a:off x="3842847" y="3667117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163A74-9228-B308-037D-3D21072A7AB8}"/>
              </a:ext>
            </a:extLst>
          </p:cNvPr>
          <p:cNvSpPr/>
          <p:nvPr/>
        </p:nvSpPr>
        <p:spPr>
          <a:xfrm>
            <a:off x="5162080" y="4292134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D04962-6B72-3568-B1A5-3EB2356D1DDC}"/>
              </a:ext>
            </a:extLst>
          </p:cNvPr>
          <p:cNvSpPr/>
          <p:nvPr/>
        </p:nvSpPr>
        <p:spPr>
          <a:xfrm>
            <a:off x="6577750" y="367531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9DBA80-D37B-E8E6-E566-FA6FF7283F8C}"/>
              </a:ext>
            </a:extLst>
          </p:cNvPr>
          <p:cNvSpPr/>
          <p:nvPr/>
        </p:nvSpPr>
        <p:spPr>
          <a:xfrm>
            <a:off x="7770955" y="437012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313390-03A9-1E17-3CFC-B371DADBDE50}"/>
              </a:ext>
            </a:extLst>
          </p:cNvPr>
          <p:cNvSpPr/>
          <p:nvPr/>
        </p:nvSpPr>
        <p:spPr>
          <a:xfrm>
            <a:off x="8798864" y="3675318"/>
            <a:ext cx="1168078" cy="6948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68" y="2396678"/>
            <a:ext cx="3162300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2024-04-19T04:13:00Z</dcterms:created>
  <dcterms:modified xsi:type="dcterms:W3CDTF">2024-10-31T11:23:15Z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