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>
        <p:scale>
          <a:sx n="66" d="100"/>
          <a:sy n="66" d="100"/>
        </p:scale>
        <p:origin x="173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sv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67135"/>
            <a:chOff x="2030278" y="583195"/>
            <a:chExt cx="4386021" cy="5567135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828932" y="5627110"/>
              <a:ext cx="27887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у </a:t>
              </a:r>
              <a:r>
                <a:rPr lang="ru-RU" sz="2800" b="1" dirty="0" err="1"/>
                <a:t>колясці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315" y="619357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31050" y="1134312"/>
            <a:ext cx="3859583" cy="4993846"/>
            <a:chOff x="2391695" y="1180843"/>
            <a:chExt cx="3859583" cy="499384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3010069" y="5651469"/>
              <a:ext cx="26228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у </a:t>
              </a:r>
              <a:r>
                <a:rPr lang="ru-RU" sz="2800" b="1" dirty="0" err="1"/>
                <a:t>мисці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14" y="596331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87256" y="588802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762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</a:t>
              </a:r>
              <a:r>
                <a:rPr lang="ru-RU" sz="2800" b="1" dirty="0" err="1"/>
                <a:t>сосні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33223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211709" y="74450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241927" y="5664771"/>
              <a:ext cx="2193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Лисиця</a:t>
              </a:r>
              <a:r>
                <a:rPr lang="ru-RU" sz="2800" b="1" dirty="0"/>
                <a:t> у </a:t>
              </a:r>
              <a:r>
                <a:rPr lang="ru-RU" sz="2800" b="1" dirty="0" err="1"/>
                <a:t>лісі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18" y="602899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193678" y="478386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732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Сніговик</a:t>
              </a:r>
              <a:r>
                <a:rPr lang="ru-RU" sz="2800" b="1" dirty="0"/>
                <a:t> на </a:t>
              </a:r>
              <a:r>
                <a:rPr lang="ru-RU" sz="2800" b="1" dirty="0" err="1"/>
                <a:t>сковорідці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318" y="609467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230669" y="776143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400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у </a:t>
              </a:r>
              <a:r>
                <a:rPr lang="ru-RU" sz="2800" b="1" dirty="0" err="1"/>
                <a:t>космосі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95660"/>
            <a:ext cx="5279594" cy="5706351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0409FE9-1E72-989F-8A5C-2406F84EA97B}"/>
              </a:ext>
            </a:extLst>
          </p:cNvPr>
          <p:cNvGrpSpPr/>
          <p:nvPr/>
        </p:nvGrpSpPr>
        <p:grpSpPr>
          <a:xfrm>
            <a:off x="1969872" y="587527"/>
            <a:ext cx="4651866" cy="5525677"/>
            <a:chOff x="-8979494" y="2455555"/>
            <a:chExt cx="4651866" cy="5525677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B20E83B-80D2-BBF2-077C-CCB48F02E900}"/>
                </a:ext>
              </a:extLst>
            </p:cNvPr>
            <p:cNvGrpSpPr/>
            <p:nvPr/>
          </p:nvGrpSpPr>
          <p:grpSpPr>
            <a:xfrm>
              <a:off x="-8979494" y="2455555"/>
              <a:ext cx="4651866" cy="4763647"/>
              <a:chOff x="-8862180" y="1867956"/>
              <a:chExt cx="5042164" cy="5163324"/>
            </a:xfrm>
          </p:grpSpPr>
          <p:pic>
            <p:nvPicPr>
              <p:cNvPr id="13" name="Рисунок 12" descr="Изображение выглядит как транспортное средство, колесо, мотоцикл, Наземный транспорт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2D977BF-57F8-C116-3344-42A706FD7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62180" y="3249657"/>
                <a:ext cx="5042164" cy="3781623"/>
              </a:xfrm>
              <a:prstGeom prst="rect">
                <a:avLst/>
              </a:prstGeom>
            </p:spPr>
          </p:pic>
          <p:pic>
            <p:nvPicPr>
  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743CAF7-4B88-EC3F-C992-D17EE1F58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8391632" y="1867956"/>
                <a:ext cx="4421590" cy="4421590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636D84-569D-B1E5-1B85-EB4079EA4B37}"/>
                </a:ext>
              </a:extLst>
            </p:cNvPr>
            <p:cNvSpPr txBox="1"/>
            <p:nvPr/>
          </p:nvSpPr>
          <p:spPr>
            <a:xfrm>
              <a:off x="-7946992" y="7458012"/>
              <a:ext cx="2586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</a:t>
              </a:r>
              <a:r>
                <a:rPr lang="ru-RU" sz="2800" b="1" dirty="0" err="1"/>
                <a:t>скутері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517" y="609467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2063049" y="651737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6297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</a:t>
              </a:r>
              <a:r>
                <a:rPr lang="ru-RU" sz="2800" b="1" dirty="0" err="1"/>
                <a:t>столі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052" y="606183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111835" y="700906"/>
            <a:ext cx="4417464" cy="5384147"/>
            <a:chOff x="2099375" y="724691"/>
            <a:chExt cx="4417464" cy="538414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793910" y="5585618"/>
              <a:ext cx="30283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</a:t>
              </a:r>
              <a:r>
                <a:rPr lang="ru-RU" sz="2800" b="1" dirty="0" err="1"/>
                <a:t>соняшнику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251" y="606182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19020" y="828884"/>
            <a:ext cx="4745389" cy="5200231"/>
            <a:chOff x="1951331" y="780847"/>
            <a:chExt cx="4745389" cy="5200231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3051080" y="5457858"/>
              <a:ext cx="25458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Крісло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скрині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743" y="611107"/>
            <a:ext cx="5285690" cy="570635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5640B9E-20DC-CA1B-ED3B-8F8B7280FBA7}"/>
              </a:ext>
            </a:extLst>
          </p:cNvPr>
          <p:cNvGrpSpPr/>
          <p:nvPr/>
        </p:nvGrpSpPr>
        <p:grpSpPr>
          <a:xfrm>
            <a:off x="2048364" y="564714"/>
            <a:ext cx="4551065" cy="5464401"/>
            <a:chOff x="2176496" y="679272"/>
            <a:chExt cx="4551065" cy="5464401"/>
          </a:xfrm>
        </p:grpSpPr>
        <p:pic>
          <p:nvPicPr>
            <p:cNvPr id="8" name="Рисунок 7" descr="Изображение выглядит как пить, коктейль, сок, Коктейльный гарнир&#10;&#10;Автоматически созданное описание">
              <a:extLst>
                <a:ext uri="{FF2B5EF4-FFF2-40B4-BE49-F238E27FC236}">
                  <a16:creationId xmlns:a16="http://schemas.microsoft.com/office/drawing/2014/main" id="{4F16D377-6A5C-2E2A-AC4A-0BCC8C75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496" y="679272"/>
              <a:ext cx="4551065" cy="45510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5864B-BAE3-EA54-BC9D-5ECF5CA563C9}"/>
                </a:ext>
              </a:extLst>
            </p:cNvPr>
            <p:cNvSpPr txBox="1"/>
            <p:nvPr/>
          </p:nvSpPr>
          <p:spPr>
            <a:xfrm>
              <a:off x="3359310" y="5620453"/>
              <a:ext cx="21659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err="1"/>
                <a:t>Сік</a:t>
              </a:r>
              <a:r>
                <a:rPr lang="ru-RU" sz="2800" b="1" dirty="0"/>
                <a:t> в </a:t>
              </a:r>
              <a:r>
                <a:rPr lang="ru-RU" sz="2800" b="1" dirty="0" err="1"/>
                <a:t>склянці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613" y="588991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380" y="606181"/>
            <a:ext cx="5213816" cy="5340982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00869" y="2304361"/>
            <a:ext cx="30099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2024-08-23T15:40:05Z</dcterms:created>
  <dcterms:modified xsi:type="dcterms:W3CDTF">2024-11-27T11:12:38Z</dcterms:modified>
</cp:coreProperties>
</file>