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833966" y="4168233"/>
            <a:ext cx="790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231318" y="476747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6096342" y="4838048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507419" y="4129016"/>
            <a:ext cx="790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</a:t>
            </a:r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4" y="3249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1581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4B468-B396-41E5-AF50-BAB006249C2D}"/>
</file>

<file path=customXml/itemProps2.xml><?xml version="1.0" encoding="utf-8"?>
<ds:datastoreItem xmlns:ds="http://schemas.openxmlformats.org/officeDocument/2006/customXml" ds:itemID="{59448404-89D2-4A24-9093-E8AE3A078458}"/>
</file>

<file path=customXml/itemProps3.xml><?xml version="1.0" encoding="utf-8"?>
<ds:datastoreItem xmlns:ds="http://schemas.openxmlformats.org/officeDocument/2006/customXml" ds:itemID="{80FD5BFE-1DBF-4827-B009-5AAFAE931F5C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8</cp:revision>
  <dcterms:created xsi:type="dcterms:W3CDTF">2025-01-24T21:31:48Z</dcterms:created>
  <dcterms:modified xsi:type="dcterms:W3CDTF">2025-02-02T00:47:18Z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