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30" y="3223260"/>
            <a:ext cx="33147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