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289619-817B-C9FE-D669-E15F2D5BC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34D96B-91EE-796D-E6ED-F8751DAE4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744746-9497-7EC1-298D-67650EBB3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A33C5-29B4-6F43-D197-0C2314156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5E0E75-A1B3-2EA5-1F53-C55C46B51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045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CEF82-CC13-3046-12B0-D749ED849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38FD26-B97A-627C-3BE7-B7AFB4F0F5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703C16-BCA9-1355-CE1B-A4F4771D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F0A25B-6A11-D059-182C-18463CA7C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EE5CE-97AE-6A89-FAA7-D421DA411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889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3A96420-B57F-19A1-E4E5-A53F0D2E50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4584645-49BF-5613-7E04-EBCD89D68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5552DD-BE2A-FA48-C3A4-4C7EB1132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5725-3130-598E-0DFB-930093E98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E29743-9EAC-FF0B-7DF7-37D096D96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149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EDF75C-C590-22C9-6BD4-FF9B26CA1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D6C0DA-DF98-D232-3969-812ED775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46D487-5B4A-50C0-F24B-CAB7E5175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68A8C6-6A33-DB8D-4F23-30085EF4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F59D90-5FD1-F672-91AE-C6A6135FD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311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D2B8F-5088-AAB0-BD92-9907C8CC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3BCC015-7E59-7DEC-5C77-1BB57789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92D04-3471-B097-BA5B-84CB72B3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3FBE79-1698-E200-7EA1-890BFD98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2B2C76-6CA9-BED7-5721-94CF8F8E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228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48D9E-4AF0-370F-8FE0-8FF548D8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6D958-E4E7-816D-46C4-7FD7AD3E4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5C4E3B-2EEB-D7D8-AE0D-3ECE7F620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D15630-E504-486B-F1FA-AF3BC33BC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F59D3D-ECE6-C9A8-0CA9-7C2C9D90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00AF50-60EB-4F6E-C255-955B5C197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786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32910-51AD-310D-AE25-352220B26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515BA-DA0E-F68B-7CBE-AAE495AF7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EBF1B4-BDCE-6142-4645-A95126062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F00B9-BDDE-B115-F28A-BE861EF525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44B11A-568A-EDD1-4CEA-EF688317BB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B65ADA-193A-3426-52C3-09D717844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69B7782-65D0-62A0-14A6-709DE0A2F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519B5B-ACA2-1241-7099-681FD907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5313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62FB4B-438B-F4C3-957B-9A4B1FFF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359EA-BACB-7C37-9DF0-1EEDC6A0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C9699DD-B50A-284B-3F60-340FA8270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3F9D72A-F5F0-CDF6-5223-E10D6A7AB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49518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248BFF-A570-F8E7-01E1-5BCC9C92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BA5D80-67EB-4CEB-AEC6-B4A690335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34F67D-1BAF-51D1-1C85-FF9E3995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144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30D9B-E7B0-F19F-5E45-4986C6965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5BDE7D-CF1C-23BC-D5AA-A9C4BC4B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26AD4F-7730-C267-0873-63AF54D1E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9683F7-A870-A925-F925-0F95DB8CD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FA246B-C3D7-CB08-98BC-320D164E4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AB44E22-C70A-E232-93F5-3C905E10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38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49752E-B525-98F1-21D8-2031E7EC3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04C16AA-6AEC-CAD1-F924-45AA28FCE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53B93D-1D9F-E8E8-6E2B-CCAF6CFE2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E87D64-D00A-AF6F-14B5-18FD0518E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58A3C0-7A4D-FD43-2465-07EE1F7F1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AF748E-6D70-E468-64A5-D15562D1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729061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36BD4-BC29-842F-E8CA-E888E754F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41D1B8D-4810-E838-58FC-788D1B13A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61101F-A6D4-B6CD-B468-59BE1659D1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C9B68-07D9-452D-A5D9-5FC218D368BA}" type="datetimeFigureOut">
              <a:rPr lang="ru-UA" smtClean="0"/>
              <a:t>26.02.2025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BCBE04-01C4-3B28-E1CF-FEF1B43759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5D8E32-AD2E-2D89-AA7F-00D60712D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71B8F5-0125-4FD2-AF2B-F53C619699F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555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455290-E1FA-F82B-8C39-642DB6B92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E2EC1C62-BC0C-697F-C215-B78777B41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FD3E36-0B58-B0FB-546A-67E88686A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1041759" y="2149707"/>
            <a:ext cx="6331498" cy="4646655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53C4BBF-E6D3-0BA6-A286-C3E505B178A3}"/>
              </a:ext>
            </a:extLst>
          </p:cNvPr>
          <p:cNvSpPr/>
          <p:nvPr/>
        </p:nvSpPr>
        <p:spPr>
          <a:xfrm>
            <a:off x="1966754" y="711200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веселок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 descr="Изображение выглядит как Детское искусство, рисунок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1E9B7F-3277-EE9E-551F-6BFDADDF0E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002" y="2760607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3" name="Прямоугольник: скругленные углы 32">
            <a:extLst>
              <a:ext uri="{FF2B5EF4-FFF2-40B4-BE49-F238E27FC236}">
                <a16:creationId xmlns:a16="http://schemas.microsoft.com/office/drawing/2014/main" id="{3147DB5F-C292-6D5B-D52F-78441EED7BA9}"/>
              </a:ext>
            </a:extLst>
          </p:cNvPr>
          <p:cNvSpPr/>
          <p:nvPr/>
        </p:nvSpPr>
        <p:spPr>
          <a:xfrm>
            <a:off x="1966753" y="70984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сонечок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" name="Рисунок 29" descr="Изображение выглядит как Детское искусство, рисунок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F3728B-9EFF-EF7B-036B-910DA3357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91426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21F4B77C-2D7C-245C-30A7-9A558536876A}"/>
              </a:ext>
            </a:extLst>
          </p:cNvPr>
          <p:cNvSpPr/>
          <p:nvPr/>
        </p:nvSpPr>
        <p:spPr>
          <a:xfrm>
            <a:off x="1966753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планет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Детское искусство, Красочность, картин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652CCA-CFCC-B1E2-3A39-8178FFB0AB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41" y="2776018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EC08208C-815C-1E3C-0DE9-4531155838DD}"/>
              </a:ext>
            </a:extLst>
          </p:cNvPr>
          <p:cNvSpPr/>
          <p:nvPr/>
        </p:nvSpPr>
        <p:spPr>
          <a:xfrm>
            <a:off x="1966752" y="702843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котів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Детское искусство, рисунок, мультфильм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C23DD59-7D36-976B-083B-ECF78D7082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60" y="2768311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AF49BC76-0871-1F77-E432-B56698EBF22A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зубів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Рисунок 2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16892A-9037-4361-6CD4-FB6766DD9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64" y="2768311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93ABBE1D-616A-4CE5-DD3D-CF63A7A66AAF}"/>
              </a:ext>
            </a:extLst>
          </p:cNvPr>
          <p:cNvSpPr/>
          <p:nvPr/>
        </p:nvSpPr>
        <p:spPr>
          <a:xfrm>
            <a:off x="1962815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мам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4" name="Рисунок 23" descr="Изображение выглядит как рисунок, Детское искусство, картин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E87555-36DC-73A6-3EE0-DAFDBDA4B7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2" y="2776018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0C709D58-D171-B4B7-518C-2FA833F9BEB6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дівчаток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3138AC-C7F7-000E-5449-CF8DB99BCE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369" y="2758318"/>
            <a:ext cx="2783173" cy="27831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F8FDE12B-9654-41BF-C062-E8B09B389F7E}"/>
              </a:ext>
            </a:extLst>
          </p:cNvPr>
          <p:cNvSpPr/>
          <p:nvPr/>
        </p:nvSpPr>
        <p:spPr>
          <a:xfrm>
            <a:off x="1966752" y="70214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дерев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 descr="Изображение выглядит как Детское искусство, рисунок, иллюстрация, выши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A0B83D-992E-38EA-3A50-75BD9164F7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21" y="2768310"/>
            <a:ext cx="2783172" cy="27831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E281D656-1843-DCA6-6D0F-9A9117372E4D}"/>
              </a:ext>
            </a:extLst>
          </p:cNvPr>
          <p:cNvSpPr/>
          <p:nvPr/>
        </p:nvSpPr>
        <p:spPr>
          <a:xfrm>
            <a:off x="1966752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пірамідок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Рисунок 17" descr="Изображение выглядит как рисунок, искусство, картин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BB780B-9FAF-6DC9-96A2-50D6099AE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889" y="2760604"/>
            <a:ext cx="2783171" cy="27831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1" name="Прямоугольник: скругленные углы 40">
            <a:extLst>
              <a:ext uri="{FF2B5EF4-FFF2-40B4-BE49-F238E27FC236}">
                <a16:creationId xmlns:a16="http://schemas.microsoft.com/office/drawing/2014/main" id="{A8B7B47F-4E17-690C-1919-BF3852FFC12C}"/>
              </a:ext>
            </a:extLst>
          </p:cNvPr>
          <p:cNvSpPr/>
          <p:nvPr/>
        </p:nvSpPr>
        <p:spPr>
          <a:xfrm>
            <a:off x="1958878" y="694436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будинків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Детское искусство, рисунок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90C056-BF11-3E10-549C-D51740AD2B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43" y="2800242"/>
            <a:ext cx="2782059" cy="278205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08EA1F7F-05BF-9135-16C9-78A76197555F}"/>
              </a:ext>
            </a:extLst>
          </p:cNvPr>
          <p:cNvSpPr/>
          <p:nvPr/>
        </p:nvSpPr>
        <p:spPr>
          <a:xfrm>
            <a:off x="1954941" y="689491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Скільки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собак на </a:t>
            </a:r>
            <a:r>
              <a:rPr lang="ru-RU" sz="32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малюнку</a:t>
            </a:r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Рисунок 13" descr="Изображение выглядит как Детское искусство, рисунок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273EE5-2A35-3472-AD05-AF713D5A39E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66" y="2779885"/>
            <a:ext cx="2822771" cy="28227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505D02-38FF-E573-E535-F804F8D8D35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0543" y="2167403"/>
            <a:ext cx="3989767" cy="3819700"/>
          </a:xfrm>
          <a:prstGeom prst="rect">
            <a:avLst/>
          </a:prstGeom>
        </p:spPr>
      </p:pic>
      <p:pic>
        <p:nvPicPr>
          <p:cNvPr id="136" name="Picture 135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56039" y="2604822"/>
            <a:ext cx="22669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6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9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83B4C07-1F08-41C0-931A-3CDA7C079ABA}"/>
</file>

<file path=customXml/itemProps2.xml><?xml version="1.0" encoding="utf-8"?>
<ds:datastoreItem xmlns:ds="http://schemas.openxmlformats.org/officeDocument/2006/customXml" ds:itemID="{B80B1076-758C-4E3C-99D3-D033A48FCA41}"/>
</file>

<file path=customXml/itemProps3.xml><?xml version="1.0" encoding="utf-8"?>
<ds:datastoreItem xmlns:ds="http://schemas.openxmlformats.org/officeDocument/2006/customXml" ds:itemID="{FD544B6A-0C4D-4F79-B002-0781BE3D2E1E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2025-02-17T09:59:58Z</dcterms:created>
  <dcterms:modified xsi:type="dcterms:W3CDTF">2025-02-26T09:17:46Z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