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t="18979" r="12163" b="7482"/>
          <a:stretch/>
        </p:blipFill>
        <p:spPr>
          <a:xfrm flipH="1">
            <a:off x="996278" y="407679"/>
            <a:ext cx="7193800" cy="61279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5B5E-3DA4-42F6-BAD2-5A9C1F7A9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9000"/>
                    </a14:imgEffect>
                  </a14:imgLayer>
                </a14:imgProps>
              </a:ext>
            </a:extLst>
          </a:blip>
          <a:srcRect l="17963" t="18979" r="22137" b="29510"/>
          <a:stretch/>
        </p:blipFill>
        <p:spPr>
          <a:xfrm flipH="1">
            <a:off x="1918127" y="378124"/>
            <a:ext cx="5854866" cy="429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7517EF-E815-44DC-95B9-895ED5BC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 rot="21341644">
            <a:off x="3093288" y="827190"/>
            <a:ext cx="2943699" cy="2543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 rot="21410629">
            <a:off x="3140404" y="3462401"/>
            <a:ext cx="37632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Солнце светит ярко-ярко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5D0B35-46B8-4555-88A9-5727AB18E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072486" y="987583"/>
            <a:ext cx="2717200" cy="2348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F59FFF-A37B-4E5E-83FB-602AE8C5CBDE}"/>
              </a:ext>
            </a:extLst>
          </p:cNvPr>
          <p:cNvSpPr txBox="1"/>
          <p:nvPr/>
        </p:nvSpPr>
        <p:spPr>
          <a:xfrm rot="21410629">
            <a:off x="2999435" y="3381369"/>
            <a:ext cx="4045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сова спит сладко-сладко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E52E47-CA9D-49A2-9650-8DDC6B8FC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259198" y="1036166"/>
            <a:ext cx="2530405" cy="218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C7A19-642E-43FD-9ABA-214535413ED7}"/>
              </a:ext>
            </a:extLst>
          </p:cNvPr>
          <p:cNvSpPr txBox="1"/>
          <p:nvPr/>
        </p:nvSpPr>
        <p:spPr>
          <a:xfrm rot="21410629">
            <a:off x="3299865" y="3320218"/>
            <a:ext cx="32056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обрывает сон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A3492-A56E-4725-A6AD-D542AF3ED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>
            <a:off x="3031318" y="791192"/>
            <a:ext cx="3031370" cy="26195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C4913F-E861-4C7F-AFC0-4664E4AFDB72}"/>
              </a:ext>
            </a:extLst>
          </p:cNvPr>
          <p:cNvSpPr txBox="1"/>
          <p:nvPr/>
        </p:nvSpPr>
        <p:spPr>
          <a:xfrm rot="21437710">
            <a:off x="3278935" y="3430634"/>
            <a:ext cx="34862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Месяц что над головой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775">
            <a:off x="3180435" y="1085141"/>
            <a:ext cx="2912345" cy="2912345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780" y="2182530"/>
            <a:ext cx="3333750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2024-08-14T21:00:06Z</dcterms:created>
  <dcterms:modified xsi:type="dcterms:W3CDTF">2024-08-15T13:01:10Z</dcterms:modified>
</cp:coreProperties>
</file>