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2"/>
  </p:normalViewPr>
  <p:slideViewPr>
    <p:cSldViewPr snapToGrid="0" showGuides="1">
      <p:cViewPr varScale="1">
        <p:scale>
          <a:sx n="74" d="100"/>
          <a:sy n="74" d="100"/>
        </p:scale>
        <p:origin x="17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CEDEBF-3F46-2146-861E-C2F6CF46C3B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764F2E-76B3-4048-BB40-1ABBA11E11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дуга, облако, искусство, картин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"/>
          <a:srcRect t="7867" b="787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71395" y="1186604"/>
            <a:ext cx="5843451" cy="3433661"/>
          </a:xfrm>
          <a:prstGeom prst="roundRect">
            <a:avLst/>
          </a:prstGeom>
          <a:solidFill>
            <a:schemeClr val="bg1">
              <a:alpha val="8912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Рисунок 15" descr="Изображение выглядит как рисунок, одежда, пожарный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992" y="1380886"/>
            <a:ext cx="2684832" cy="283166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лягушка, амфибия, Настоящая лягушка, жаб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992" y="1528643"/>
            <a:ext cx="2831661" cy="283166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420" y="2178050"/>
            <a:ext cx="1968658" cy="196865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еда, Сладость, ягод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570" y="2178050"/>
            <a:ext cx="2075538" cy="207553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жираф, Жирафовые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0649" y="1684961"/>
            <a:ext cx="2672471" cy="26724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одоплавающая птица, птица, цапля, клюв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3575" y="1610668"/>
            <a:ext cx="2746764" cy="2746764"/>
          </a:xfrm>
          <a:prstGeom prst="rect">
            <a:avLst/>
          </a:prstGeom>
        </p:spPr>
      </p:pic>
      <p:pic>
        <p:nvPicPr>
          <p:cNvPr id="9" name="Рисунок 8" descr="Изображение выглядит как апельсин, тыква, хэллоуин, фрукт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7326" y="1860159"/>
            <a:ext cx="2247782" cy="224778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дикобраз, Ежовые, еж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8321" y="1771445"/>
            <a:ext cx="2727762" cy="272776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беспозвоночный, жук, насекомо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0073" y="1789069"/>
            <a:ext cx="2858761" cy="28741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5883" y="1999142"/>
            <a:ext cx="2185468" cy="2232978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11475" y="654539"/>
            <a:ext cx="1552575" cy="1344076"/>
          </a:xfrm>
          <a:prstGeom prst="rect">
            <a:avLst/>
          </a:prstGeom>
        </p:spPr>
      </p:pic>
      <p:pic>
        <p:nvPicPr>
          <p:cNvPr id="2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957" y="2387978"/>
            <a:ext cx="3000375" cy="424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5</cp:revision>
  <dcterms:created xsi:type="dcterms:W3CDTF">2024-04-29T10:32:00Z</dcterms:created>
  <dcterms:modified xsi:type="dcterms:W3CDTF">2024-07-05T16:39:01Z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73CAF6FCE3044A75BB45E328098DE21F_12</vt:lpwstr>
  </property>
  <property fmtid="{D5CDD505-2E9C-101B-9397-08002B2CF9AE}" pid="3" name="KSOProductBuildVer">
    <vt:lpwstr>1033-12.2.0.17119</vt:lpwstr>
  </property>
</Properties>
</file>