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064" y="2105776"/>
            <a:ext cx="339090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