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>
        <p:scale>
          <a:sx n="50" d="100"/>
          <a:sy n="50" d="100"/>
        </p:scale>
        <p:origin x="2382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slide" Target="slide1.xm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1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пещера, аним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323850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276402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228954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05" y="473865"/>
            <a:ext cx="1020997" cy="919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1102585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1232203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1102584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1229069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1102585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1232203"/>
            <a:ext cx="1077097" cy="78709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853530" y="478034"/>
            <a:ext cx="1020997" cy="9194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1106753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1233238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1130395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1260013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1152013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1278498"/>
            <a:ext cx="1077097" cy="78709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4" y="2499804"/>
            <a:ext cx="1436237" cy="7212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1" y="2148628"/>
            <a:ext cx="1313831" cy="131383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917" y="3249338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463" y="3200748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868015" y="3200452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248162" y="3232188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120" y="3227454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151" y="3157726"/>
            <a:ext cx="521500" cy="82094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67137"/>
            <a:ext cx="1436237" cy="72124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88468" y="3167785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268615" y="3199521"/>
            <a:ext cx="596494" cy="73868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8" y="2096333"/>
            <a:ext cx="1313831" cy="131383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484" y="3197043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030" y="3148453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85531" y="3175814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65678" y="3207550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5027754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5157372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5027753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5154238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5027754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5157372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5031922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5158407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5055564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5185182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5077182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5203667"/>
            <a:ext cx="1077097" cy="787097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704" y="4345391"/>
            <a:ext cx="961910" cy="855031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8" y="4277507"/>
            <a:ext cx="979233" cy="97923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4871559" y="4338544"/>
            <a:ext cx="961910" cy="85503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6442"/>
            <a:ext cx="979233" cy="97923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54" y="473865"/>
            <a:ext cx="1020997" cy="91946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58" y="523198"/>
            <a:ext cx="1020997" cy="9194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10" y="483589"/>
            <a:ext cx="889185" cy="889185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63" y="2133065"/>
            <a:ext cx="1313831" cy="131383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2360950"/>
            <a:ext cx="889185" cy="889185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58887"/>
            <a:ext cx="1436237" cy="72124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59" y="2098354"/>
            <a:ext cx="1313831" cy="1313831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25" y="2498745"/>
            <a:ext cx="1436237" cy="72124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8" y="2337444"/>
            <a:ext cx="889185" cy="889185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90" y="4335491"/>
            <a:ext cx="979233" cy="97923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4364689"/>
            <a:ext cx="889185" cy="889185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2373" y="4337873"/>
            <a:ext cx="961910" cy="855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4413"/>
            <a:ext cx="979233" cy="97923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6173" y="4379938"/>
            <a:ext cx="961910" cy="85503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23" y="4380514"/>
            <a:ext cx="889185" cy="889185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715675" y="950363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715675" y="2906139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9715675" y="4861915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5A9C5A0-4975-D23C-1224-DE6E59EED1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4" y="401718"/>
            <a:ext cx="824146" cy="97792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A0C8607-06D9-520F-AE1F-59FDF4242D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94" y="435179"/>
            <a:ext cx="824146" cy="9779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85BCAA43-DF4A-9A48-4056-72FCBEF52D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98" y="426446"/>
            <a:ext cx="824146" cy="9779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08" y="479550"/>
            <a:ext cx="889185" cy="88918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52AC6FA-D576-57C8-A1AA-20F5665DCB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6" y="423989"/>
            <a:ext cx="824146" cy="977929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3798" y="322815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22899" y="2295973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22899" y="4251749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6" y="1126915"/>
            <a:ext cx="3933239" cy="4054602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81590" y="2463800"/>
            <a:ext cx="1552575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103</cp:revision>
  <dcterms:created xsi:type="dcterms:W3CDTF">2022-10-20T14:41:00Z</dcterms:created>
  <dcterms:modified xsi:type="dcterms:W3CDTF">2024-12-09T22:27:43Z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3C7503B1709D4AD0968DF045366D65D7_12</vt:lpwstr>
  </property>
  <property fmtid="{D5CDD505-2E9C-101B-9397-08002B2CF9AE}" pid="3" name="KSOProductBuildVer">
    <vt:lpwstr>1033-12.2.0.17119</vt:lpwstr>
  </property>
</Properties>
</file>