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3FC870-DAC8-4D23-9E9A-37A1480FE91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629906-52A5-4854-8F9B-DA09DFCD299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629906-52A5-4854-8F9B-DA09DFCD2994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689A6-33B5-417B-9146-419F00AF4A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C69DD1-4448-4380-B7CF-0C76F438BB7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угольник: скругленные углы 7"/>
          <p:cNvSpPr/>
          <p:nvPr/>
        </p:nvSpPr>
        <p:spPr>
          <a:xfrm>
            <a:off x="3496795" y="390525"/>
            <a:ext cx="7772400" cy="1819275"/>
          </a:xfrm>
          <a:prstGeom prst="roundRect">
            <a:avLst/>
          </a:prstGeom>
          <a:solidFill>
            <a:schemeClr val="bg1">
              <a:alpha val="89000"/>
            </a:schemeClr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696" y="489722"/>
            <a:ext cx="1152343" cy="16208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5" r="18271"/>
          <a:stretch>
            <a:fillRect/>
          </a:stretch>
        </p:blipFill>
        <p:spPr>
          <a:xfrm>
            <a:off x="3695674" y="489722"/>
            <a:ext cx="1224145" cy="162087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308" y="489722"/>
            <a:ext cx="1152343" cy="162087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5" r="18271"/>
          <a:stretch>
            <a:fillRect/>
          </a:stretch>
        </p:blipFill>
        <p:spPr>
          <a:xfrm>
            <a:off x="6164894" y="489722"/>
            <a:ext cx="1224145" cy="162087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871" y="489722"/>
            <a:ext cx="1152343" cy="162087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5" r="18271"/>
          <a:stretch>
            <a:fillRect/>
          </a:stretch>
        </p:blipFill>
        <p:spPr>
          <a:xfrm>
            <a:off x="8534100" y="489722"/>
            <a:ext cx="1224145" cy="1620879"/>
          </a:xfrm>
          <a:prstGeom prst="rect">
            <a:avLst/>
          </a:prstGeom>
        </p:spPr>
      </p:pic>
      <p:sp>
        <p:nvSpPr>
          <p:cNvPr id="17" name="Прямоугольник: скругленные углы 16"/>
          <p:cNvSpPr/>
          <p:nvPr/>
        </p:nvSpPr>
        <p:spPr>
          <a:xfrm>
            <a:off x="3496795" y="2482078"/>
            <a:ext cx="7772400" cy="1819275"/>
          </a:xfrm>
          <a:prstGeom prst="roundRect">
            <a:avLst/>
          </a:prstGeom>
          <a:solidFill>
            <a:schemeClr val="bg1">
              <a:alpha val="89000"/>
            </a:schemeClr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2778" r="18215" b="5311"/>
          <a:stretch>
            <a:fillRect/>
          </a:stretch>
        </p:blipFill>
        <p:spPr>
          <a:xfrm>
            <a:off x="4712624" y="3190875"/>
            <a:ext cx="691454" cy="955573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6" t="2294" r="7704" b="2942"/>
          <a:stretch>
            <a:fillRect/>
          </a:stretch>
        </p:blipFill>
        <p:spPr>
          <a:xfrm flipH="1">
            <a:off x="3565665" y="2749652"/>
            <a:ext cx="1224145" cy="1396796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2778" r="18215" b="5311"/>
          <a:stretch>
            <a:fillRect/>
          </a:stretch>
        </p:blipFill>
        <p:spPr>
          <a:xfrm>
            <a:off x="5484851" y="3190875"/>
            <a:ext cx="691454" cy="95557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2778" r="18215" b="5311"/>
          <a:stretch>
            <a:fillRect/>
          </a:stretch>
        </p:blipFill>
        <p:spPr>
          <a:xfrm>
            <a:off x="7223519" y="3190875"/>
            <a:ext cx="691454" cy="955573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6" t="2294" r="7704" b="2942"/>
          <a:stretch>
            <a:fillRect/>
          </a:stretch>
        </p:blipFill>
        <p:spPr>
          <a:xfrm flipH="1">
            <a:off x="6099054" y="2749652"/>
            <a:ext cx="1224145" cy="1396796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2778" r="18215" b="5311"/>
          <a:stretch>
            <a:fillRect/>
          </a:stretch>
        </p:blipFill>
        <p:spPr>
          <a:xfrm>
            <a:off x="7995746" y="3190875"/>
            <a:ext cx="691454" cy="955573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2778" r="18215" b="5311"/>
          <a:stretch>
            <a:fillRect/>
          </a:stretch>
        </p:blipFill>
        <p:spPr>
          <a:xfrm>
            <a:off x="9691227" y="3190875"/>
            <a:ext cx="691454" cy="955573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6" t="2294" r="7704" b="2942"/>
          <a:stretch>
            <a:fillRect/>
          </a:stretch>
        </p:blipFill>
        <p:spPr>
          <a:xfrm flipH="1">
            <a:off x="8558306" y="2749652"/>
            <a:ext cx="1224145" cy="1396796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2778" r="18215" b="5311"/>
          <a:stretch>
            <a:fillRect/>
          </a:stretch>
        </p:blipFill>
        <p:spPr>
          <a:xfrm>
            <a:off x="10463454" y="3190875"/>
            <a:ext cx="691454" cy="955573"/>
          </a:xfrm>
          <a:prstGeom prst="rect">
            <a:avLst/>
          </a:prstGeom>
        </p:spPr>
      </p:pic>
      <p:sp>
        <p:nvSpPr>
          <p:cNvPr id="43" name="Прямоугольник: скругленные углы 42"/>
          <p:cNvSpPr/>
          <p:nvPr/>
        </p:nvSpPr>
        <p:spPr>
          <a:xfrm>
            <a:off x="3496795" y="4587671"/>
            <a:ext cx="7772400" cy="1819275"/>
          </a:xfrm>
          <a:prstGeom prst="roundRect">
            <a:avLst/>
          </a:prstGeom>
          <a:solidFill>
            <a:schemeClr val="bg1">
              <a:alpha val="89000"/>
            </a:schemeClr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68846" y="4883101"/>
            <a:ext cx="1411674" cy="1373281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" r="369"/>
          <a:stretch>
            <a:fillRect/>
          </a:stretch>
        </p:blipFill>
        <p:spPr>
          <a:xfrm>
            <a:off x="4830602" y="5523398"/>
            <a:ext cx="574019" cy="732984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9" t="1043" r="10218" b="4374"/>
          <a:stretch>
            <a:fillRect/>
          </a:stretch>
        </p:blipFill>
        <p:spPr>
          <a:xfrm>
            <a:off x="5453886" y="5523398"/>
            <a:ext cx="578739" cy="732984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70405" y="4883101"/>
            <a:ext cx="1411674" cy="137328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" r="369"/>
          <a:stretch>
            <a:fillRect/>
          </a:stretch>
        </p:blipFill>
        <p:spPr>
          <a:xfrm>
            <a:off x="7364556" y="5503003"/>
            <a:ext cx="589991" cy="75337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9" t="1043" r="10218" b="4374"/>
          <a:stretch>
            <a:fillRect/>
          </a:stretch>
        </p:blipFill>
        <p:spPr>
          <a:xfrm>
            <a:off x="7976537" y="5503003"/>
            <a:ext cx="594842" cy="753379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82526" y="4883101"/>
            <a:ext cx="1411674" cy="1373281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" r="369"/>
          <a:stretch>
            <a:fillRect/>
          </a:stretch>
        </p:blipFill>
        <p:spPr>
          <a:xfrm>
            <a:off x="9967580" y="5523398"/>
            <a:ext cx="574019" cy="732984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9" t="1043" r="10218" b="4374"/>
          <a:stretch>
            <a:fillRect/>
          </a:stretch>
        </p:blipFill>
        <p:spPr>
          <a:xfrm>
            <a:off x="10590864" y="5523398"/>
            <a:ext cx="578739" cy="732984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686" y="3567261"/>
            <a:ext cx="3522261" cy="3197564"/>
          </a:xfrm>
          <a:prstGeom prst="rect">
            <a:avLst/>
          </a:prstGeom>
        </p:spPr>
      </p:pic>
      <p:pic>
        <p:nvPicPr>
          <p:cNvPr id="274" name="Picture 273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0960" y="2659380"/>
            <a:ext cx="2619375" cy="3448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9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1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3" dur="1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7" grpId="0" animBg="1"/>
      <p:bldP spid="17" grpId="1" animBg="1"/>
      <p:bldP spid="43" grpId="0" animBg="1"/>
      <p:bldP spid="43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41EA889-D5C7-4F5C-A2C7-7B06F891F300}"/>
</file>

<file path=customXml/itemProps2.xml><?xml version="1.0" encoding="utf-8"?>
<ds:datastoreItem xmlns:ds="http://schemas.openxmlformats.org/officeDocument/2006/customXml" ds:itemID="{8D550733-0C98-47F0-AA18-58ECB814ED39}"/>
</file>

<file path=customXml/itemProps3.xml><?xml version="1.0" encoding="utf-8"?>
<ds:datastoreItem xmlns:ds="http://schemas.openxmlformats.org/officeDocument/2006/customXml" ds:itemID="{388441A4-6C3E-42D9-B3A6-38EBC2670ACF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9</cp:revision>
  <dcterms:created xsi:type="dcterms:W3CDTF">2024-05-01T19:25:00Z</dcterms:created>
  <dcterms:modified xsi:type="dcterms:W3CDTF">2024-11-05T14:04:31Z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01429A3731654C40A4E1C00E1538BA43_12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