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5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1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9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65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2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5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53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7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6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1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7002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25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облако Облачко с текстом: овальное 1">
            <a:extLst>
              <a:ext uri="{FF2B5EF4-FFF2-40B4-BE49-F238E27FC236}">
                <a16:creationId xmlns:a16="http://schemas.microsoft.com/office/drawing/2014/main" id="{A1475C96-FD36-458E-8A36-CE19B74191FE}"/>
              </a:ext>
            </a:extLst>
          </p:cNvPr>
          <p:cNvSpPr/>
          <p:nvPr/>
        </p:nvSpPr>
        <p:spPr>
          <a:xfrm rot="1279654">
            <a:off x="5582358" y="696201"/>
            <a:ext cx="2265641" cy="2403078"/>
          </a:xfrm>
          <a:prstGeom prst="wedgeEllipseCallou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FF883604-2F46-4DD4-A0B8-C54D90CD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75369">
            <a:off x="5764143" y="904646"/>
            <a:ext cx="1902069" cy="190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64433ADB-EA57-43BD-A0CE-FD586CAC9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26932" flipH="1">
            <a:off x="5868946" y="1057220"/>
            <a:ext cx="1566529" cy="156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jl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6" y="5663146"/>
            <a:ext cx="1180194" cy="11948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23" y="969660"/>
            <a:ext cx="1672845" cy="16728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78" y="1105877"/>
            <a:ext cx="1150598" cy="13423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86" y="1093302"/>
            <a:ext cx="1561248" cy="1576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15" y="979460"/>
            <a:ext cx="1648326" cy="1648326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арисовка, рисунок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6033182-A528-894B-57F4-5F08D95F55B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66" y="754538"/>
            <a:ext cx="2220022" cy="222002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BAD4385C-A168-B355-B51D-1E52F1A78A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732" y="987665"/>
            <a:ext cx="1929881" cy="192988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фрукт, конский каштан, каштан&#10;&#10;Автоматически созданное описание">
            <a:extLst>
              <a:ext uri="{FF2B5EF4-FFF2-40B4-BE49-F238E27FC236}">
                <a16:creationId xmlns:a16="http://schemas.microsoft.com/office/drawing/2014/main" id="{A9B3B0B6-6A97-D9C7-E28C-00287688E6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18" y="999128"/>
            <a:ext cx="1643377" cy="16433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74" y="486352"/>
            <a:ext cx="2708264" cy="2708264"/>
          </a:xfrm>
          <a:prstGeom prst="rect">
            <a:avLst/>
          </a:prstGeom>
        </p:spPr>
      </p:pic>
      <p:pic>
        <p:nvPicPr>
          <p:cNvPr id="3091" name="Picture 309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08082" y="3230642"/>
            <a:ext cx="20478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31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Segoe UI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чём читает журнал девочка?   нажать на облако: первый раз для ед.ч., второй раз для мн.ч.</dc:title>
  <dc:creator>Пользователь</dc:creator>
  <cp:lastModifiedBy>Администратор</cp:lastModifiedBy>
  <cp:revision>12</cp:revision>
  <dcterms:created xsi:type="dcterms:W3CDTF">2024-08-10T06:13:57Z</dcterms:created>
  <dcterms:modified xsi:type="dcterms:W3CDTF">2024-11-14T21:05:06Z</dcterms:modified>
</cp:coreProperties>
</file>