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812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07C908-4245-4DB5-8CC7-8EE9F021DCBC}"/>
</file>

<file path=customXml/itemProps2.xml><?xml version="1.0" encoding="utf-8"?>
<ds:datastoreItem xmlns:ds="http://schemas.openxmlformats.org/officeDocument/2006/customXml" ds:itemID="{D5C319DC-EF99-46AD-A6EE-E0D28D900A5F}"/>
</file>

<file path=customXml/itemProps3.xml><?xml version="1.0" encoding="utf-8"?>
<ds:datastoreItem xmlns:ds="http://schemas.openxmlformats.org/officeDocument/2006/customXml" ds:itemID="{9A33B454-EB77-4149-8433-550A5393F3F7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