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267376" y="927050"/>
            <a:ext cx="6595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Паши есть собака Тишка.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6003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816967" y="700986"/>
            <a:ext cx="52838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Ушел Паша в школу.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оставил дома.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600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584258" y="789289"/>
            <a:ext cx="77492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Тишка- шаловливая собака.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Она стянула салфетку со стола.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1" y="3208041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48372" y="3455524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5381" y="3348013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65" y="2775509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7" y="3130504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868" y="4033606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08392" y="546757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935498" y="741966"/>
            <a:ext cx="51780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пол упали чашка,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нож.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1" y="3208041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30762" y="3455524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77771" y="3348013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798450" y="4987554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07" y="3130504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748" y="1870180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9536" y="54675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564482" y="694643"/>
            <a:ext cx="5854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Тишка ушла спать, во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сне кошек гонять.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85" y="4313721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8927" y="1855608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66" y="2286334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26" y="2924238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02" y="2180740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2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40617" y="541602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603587" y="1151019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72195" y="909197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55273" y="3260944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46166" y="3309764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83577" y="1143721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97" y="472873"/>
            <a:ext cx="5342785" cy="5438192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6735" y="3032705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2024-08-19T10:26:19Z</dcterms:modified>
</cp:coreProperties>
</file>