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0"/>
            <a:ext cx="12192000" cy="6844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90" y="2632671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8691" y="2632671"/>
            <a:ext cx="30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спорт</a:t>
            </a:r>
          </a:p>
          <a:p>
            <a:endParaRPr lang="en-US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9" y="898366"/>
            <a:ext cx="2424803" cy="2424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6" y="1030031"/>
            <a:ext cx="2688106" cy="268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1098479"/>
            <a:ext cx="2721651" cy="272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0" b="94727" l="8301" r="90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7" y="1046924"/>
            <a:ext cx="2623269" cy="2623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8" y="919326"/>
            <a:ext cx="2063185" cy="206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679741"/>
            <a:ext cx="3119429" cy="311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1" y="955262"/>
            <a:ext cx="1759996" cy="17599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9" y="1106770"/>
            <a:ext cx="2059080" cy="2061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1" y="1427452"/>
            <a:ext cx="2469942" cy="2469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7" y="981724"/>
            <a:ext cx="2537336" cy="2537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1107234"/>
            <a:ext cx="2053175" cy="2117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5" y="851222"/>
            <a:ext cx="2320689" cy="2320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4" y="926610"/>
            <a:ext cx="2688138" cy="26881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6" y="911383"/>
            <a:ext cx="2852423" cy="28524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4" y="1023234"/>
            <a:ext cx="2866217" cy="28662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9" y="1017774"/>
            <a:ext cx="2793840" cy="2669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1" y="1134565"/>
            <a:ext cx="2649476" cy="2649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9" y="1309058"/>
            <a:ext cx="2642937" cy="26429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6" y="0"/>
            <a:ext cx="1243216" cy="12669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-4940"/>
            <a:ext cx="1209359" cy="123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6" y="-10913"/>
            <a:ext cx="1268039" cy="12922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3" y="11907"/>
            <a:ext cx="1205993" cy="1228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0" y="-1182"/>
            <a:ext cx="1224344" cy="1247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5" y="0"/>
            <a:ext cx="1209359" cy="123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4" y="-10913"/>
            <a:ext cx="1209359" cy="12324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2" y="-22473"/>
            <a:ext cx="1209359" cy="12324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0" y="4727"/>
            <a:ext cx="1209359" cy="12324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84" y="4358"/>
            <a:ext cx="1209359" cy="1232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67" y="11907"/>
            <a:ext cx="1209359" cy="12324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9" y="17251"/>
            <a:ext cx="1209359" cy="1232425"/>
          </a:xfrm>
          <a:prstGeom prst="rect">
            <a:avLst/>
          </a:prstGeom>
        </p:spPr>
      </p:pic>
      <p:sp>
        <p:nvSpPr>
          <p:cNvPr id="46" name="Умножение 45"/>
          <p:cNvSpPr/>
          <p:nvPr/>
        </p:nvSpPr>
        <p:spPr>
          <a:xfrm>
            <a:off x="8687108" y="3346265"/>
            <a:ext cx="1087197" cy="784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люс 46"/>
          <p:cNvSpPr/>
          <p:nvPr/>
        </p:nvSpPr>
        <p:spPr>
          <a:xfrm>
            <a:off x="2622006" y="3391626"/>
            <a:ext cx="778667" cy="7848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25112" y="3738349"/>
            <a:ext cx="29622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12199 L -0.35039 -0.06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7 -0.11643 L 0.39896 -0.0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6198 0.184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40755 0.2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754 0.501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483 0.5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138 -0.10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37656 -0.1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979 0.230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9219 0.251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1849 0.4865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9402 0.496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38503 -0.013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599 -0.0282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6836 0.2430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6901 0.1736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4596 0.45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31094 0.5335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E1DA5-E9E7-44B8-B10D-4F4E86D0881E}"/>
</file>

<file path=customXml/itemProps2.xml><?xml version="1.0" encoding="utf-8"?>
<ds:datastoreItem xmlns:ds="http://schemas.openxmlformats.org/officeDocument/2006/customXml" ds:itemID="{D943A56A-BD4F-4824-A0D8-1CF917E693B2}"/>
</file>

<file path=customXml/itemProps3.xml><?xml version="1.0" encoding="utf-8"?>
<ds:datastoreItem xmlns:ds="http://schemas.openxmlformats.org/officeDocument/2006/customXml" ds:itemID="{4F82DB20-5794-4CFA-ADF6-ED38904D1A8A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2024-12-28T18:04:53Z</dcterms:created>
  <dcterms:modified xsi:type="dcterms:W3CDTF">2024-12-28T18:54:00Z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