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06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53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22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839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98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95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44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0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1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49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4848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0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263" y="-14317"/>
            <a:ext cx="12182970" cy="6872317"/>
          </a:xfrm>
          <a:prstGeom prst="rect">
            <a:avLst/>
          </a:prstGeom>
          <a:noFill/>
        </p:spPr>
      </p:pic>
      <p:sp>
        <p:nvSpPr>
          <p:cNvPr id="58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1712619" y="199208"/>
            <a:ext cx="7343084" cy="6419995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4535" y="4524146"/>
            <a:ext cx="1590771" cy="15907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2505" y="4510297"/>
            <a:ext cx="1489936" cy="14899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627944" y="4410467"/>
            <a:ext cx="1343819" cy="16539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969" y="2536825"/>
            <a:ext cx="1651245" cy="15057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4661" y="2551049"/>
            <a:ext cx="1578742" cy="15787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3" b="10182"/>
          <a:stretch/>
        </p:blipFill>
        <p:spPr bwMode="auto">
          <a:xfrm>
            <a:off x="2422606" y="2611516"/>
            <a:ext cx="1512168" cy="12772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3757" y="432916"/>
            <a:ext cx="1954234" cy="19542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66899">
            <a:off x="4781083" y="461815"/>
            <a:ext cx="1341754" cy="15840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9678" y="637740"/>
            <a:ext cx="1596816" cy="15968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2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03713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35961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40217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0371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6395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40217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75721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63953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12225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Овал 28"/>
          <p:cNvSpPr/>
          <p:nvPr/>
        </p:nvSpPr>
        <p:spPr>
          <a:xfrm>
            <a:off x="2135560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58383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74407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06355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58383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74407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06355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511824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74407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55997" y="420109"/>
            <a:ext cx="2523401" cy="18925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Овал 39"/>
          <p:cNvSpPr/>
          <p:nvPr/>
        </p:nvSpPr>
        <p:spPr>
          <a:xfrm>
            <a:off x="2466212" y="547425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94280" y="245477"/>
            <a:ext cx="2652227" cy="19891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Овал 41"/>
          <p:cNvSpPr/>
          <p:nvPr/>
        </p:nvSpPr>
        <p:spPr>
          <a:xfrm>
            <a:off x="4714454" y="362240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41357" y="293242"/>
            <a:ext cx="2614345" cy="19607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88813" y="2423594"/>
            <a:ext cx="2424733" cy="18185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23692" y="2310655"/>
            <a:ext cx="2505303" cy="18789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07810" y="2413146"/>
            <a:ext cx="2337846" cy="17533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51030" y="4275781"/>
            <a:ext cx="2475999" cy="1857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90660" y="4171293"/>
            <a:ext cx="2533956" cy="19004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80718" y="4258722"/>
            <a:ext cx="2411220" cy="18084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Овал 49"/>
          <p:cNvSpPr/>
          <p:nvPr/>
        </p:nvSpPr>
        <p:spPr>
          <a:xfrm>
            <a:off x="7151660" y="639659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2506921" y="2654493"/>
            <a:ext cx="1260948" cy="1205913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851915" y="2564904"/>
            <a:ext cx="136469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7045735" y="2698249"/>
            <a:ext cx="1405587" cy="130681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567712" y="4494840"/>
            <a:ext cx="1257393" cy="122000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4890086" y="4581003"/>
            <a:ext cx="1125178" cy="1196746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118590" y="4481502"/>
            <a:ext cx="1272035" cy="1321821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Lenovo\Downloads\kisspng-logo-skype-computer-icons-service-restart-5ac21c468c3651.577878641522670662574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0040" y="5999436"/>
            <a:ext cx="619768" cy="619768"/>
          </a:xfrm>
          <a:prstGeom prst="rect">
            <a:avLst/>
          </a:prstGeom>
          <a:noFill/>
          <a:effectLst>
            <a:glow rad="2159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324" y="-4107"/>
            <a:ext cx="1028910" cy="956706"/>
          </a:xfrm>
          <a:prstGeom prst="rect">
            <a:avLst/>
          </a:prstGeom>
        </p:spPr>
      </p:pic>
      <p:pic>
        <p:nvPicPr>
          <p:cNvPr id="6" name="gjlfhfrРисунок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0" y="-69359"/>
            <a:ext cx="1078663" cy="1092062"/>
          </a:xfrm>
          <a:prstGeom prst="rect">
            <a:avLst/>
          </a:prstGeom>
          <a:effectLst>
            <a:glow rad="304800">
              <a:schemeClr val="bg1"/>
            </a:glow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4367807" y="332656"/>
            <a:ext cx="1" cy="61842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6572968" y="361450"/>
            <a:ext cx="1" cy="61842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874912" y="2480694"/>
            <a:ext cx="7145446" cy="8421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1841143" y="4315205"/>
            <a:ext cx="7179215" cy="9526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939" y="681556"/>
            <a:ext cx="5373085" cy="5373085"/>
          </a:xfrm>
          <a:prstGeom prst="rect">
            <a:avLst/>
          </a:prstGeom>
        </p:spPr>
      </p:pic>
      <p:pic>
        <p:nvPicPr>
          <p:cNvPr id="3097" name="Picture 309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133885" y="3645024"/>
            <a:ext cx="29337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0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2" grpId="0" animBg="1"/>
      <p:bldP spid="42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4</cp:revision>
  <dcterms:created xsi:type="dcterms:W3CDTF">2024-08-09T18:19:20Z</dcterms:created>
  <dcterms:modified xsi:type="dcterms:W3CDTF">2024-08-11T18:52:13Z</dcterms:modified>
</cp:coreProperties>
</file>