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B9A5FA-B9D8-4AA4-9B0B-F48D74AF8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17A213C-4F29-406D-AA60-487EF1E8EF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B43A38-1846-4CE4-BEF6-DD4F69957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B1B559-A3F0-4456-9224-6C398F19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EBB801-D437-4265-B708-BC470C1C7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386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D199BE-3301-4CD5-B15E-F694927C2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8C51E15-CC74-4F59-84A0-27412F2006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6D79FF-898E-4DDD-8656-844B31F88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40E4CC-A0B1-4C8E-884D-4C66ECC6E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814BB1-9F30-4CF8-AF2F-6ED73F5CD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538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E5C2F91-4ADB-4313-8373-637ADE9E06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F6ED464-F1F8-4D9F-8AF1-C482E3811C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02B432-B053-46EF-9FA1-606CC2BF4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A59DD0-03D4-4952-A253-9CCA7DFA0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996D85-C8B6-438C-A7C7-B4E811691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366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2AB22E-CE87-4711-86F1-7692C339A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FEDC41-0D83-4B8F-9055-D8C9668E3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F470A5-9A21-4DCE-B461-7B0BC5159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7D02B8-314C-42BE-96EE-E76DCF37A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FDE666-9969-45B9-99B0-C61CDECA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624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02036-EA24-4D13-AD1D-629FF1DCF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D756DB-615B-494B-B882-3E64BE691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AF06FC-E7EC-43AA-AC89-9932A8BBC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B2C790-38D3-4055-90E3-7243EC11F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88BE48-19E7-475A-8340-07E6694DB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129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16D92B-DB39-47A6-BDC8-C4E947BBC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B03B18-12A4-421D-916C-467E53F1DC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58847F6-D778-4A62-B836-62A4AA71A6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9BD17A-61A6-42A1-A75A-31B5E8BA5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8078308-4608-4E1E-A169-8A7154999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B113784-8D34-479A-944C-B6B4517B9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600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E4C842-B010-4939-B3B2-F1D0F4173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C5E89BF-0543-4A8F-BCCC-F6266ABCB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24C573D-32FF-48A5-9B50-32F58E470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2B82111-FF25-42D7-8575-68D86EEB5D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0516339-D4FE-468C-8ABE-86C204C80A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824011E-FFE1-421D-9795-3586418A7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18205D6-3A72-420A-8DDB-C0CCE3365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F1809E5-3237-4F41-860C-7622569A6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228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3D6DC4-6B36-4542-9A92-DDA6DF56B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1451747-2288-4828-840D-BA68F0EED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DD83C28-7056-4662-B646-96DB0A7DA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689AA7C-5A71-43A8-B9A1-EEFB51422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254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D47DDC3-F6CC-47A6-950D-E688627B1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0D68182-2086-498B-97A6-D5EBDC7ED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2E1D68-FF59-4613-8C54-695879D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019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9ACD0E-C209-4B8F-A1FB-649B3D4A8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BFEDE4-754B-4074-BA5B-1BDC1805C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63FE93-F31F-47A6-BCAB-305C4430AC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46582B5-F16A-421E-AAC9-243ACA655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29110FE-81E2-4CE3-AD4E-9DABEBA5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07E195-3CA8-4F30-A3F8-E715A3EE7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932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2E3052-9C49-4605-AE9C-EB9F33B80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509D210-76A9-44FE-8805-9B6737BC8E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FC6D21-D1C7-4F49-B3AD-7E97F0D799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408FE6-10E1-4E0C-8F2B-6BC737AF4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E66A43-E768-4BD9-9774-2458A18DE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E82F13-F74D-4E63-B851-F426405D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7134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7FC626-16BF-4315-A3AD-68E69511A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B5495C-93EB-47B9-B397-4EAB9BA2D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FA9C58-F7AF-497D-A07D-85E270CDBD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00910-F06D-4BF4-99B0-EDD381BFF08F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DEFDE6-7E74-417D-BBBB-B945C92663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EB5754-7F08-49BD-9E44-184573D663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308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microsoft.com/office/2007/relationships/hdphoto" Target="../media/hdphoto1.wdp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1F5F0C-0AEF-4CE4-A52E-64583751A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1824" y="-11941"/>
            <a:ext cx="12217646" cy="6858000"/>
          </a:xfrm>
          <a:prstGeom prst="rect">
            <a:avLst/>
          </a:prstGeom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" b="620"/>
          <a:stretch/>
        </p:blipFill>
        <p:spPr bwMode="auto">
          <a:xfrm flipH="1">
            <a:off x="4602740" y="3426898"/>
            <a:ext cx="4478137" cy="338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2" r="15592"/>
          <a:stretch/>
        </p:blipFill>
        <p:spPr bwMode="auto">
          <a:xfrm>
            <a:off x="1758375" y="2077848"/>
            <a:ext cx="3213329" cy="466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81589" y="3920547"/>
            <a:ext cx="1921035" cy="1864825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36899" y="2042448"/>
            <a:ext cx="1845987" cy="1845987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24CDAC0-B189-4E1C-8503-8382C56D33D8}"/>
              </a:ext>
            </a:extLst>
          </p:cNvPr>
          <p:cNvGrpSpPr/>
          <p:nvPr/>
        </p:nvGrpSpPr>
        <p:grpSpPr>
          <a:xfrm>
            <a:off x="5131712" y="4049605"/>
            <a:ext cx="2210374" cy="2046043"/>
            <a:chOff x="2824162" y="2974213"/>
            <a:chExt cx="2110381" cy="2110381"/>
          </a:xfrm>
        </p:grpSpPr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824162" y="2974213"/>
              <a:ext cx="2110381" cy="2110381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0">
              <a:extLst>
                <a:ext uri="{FF2B5EF4-FFF2-40B4-BE49-F238E27FC236}">
                  <a16:creationId xmlns:a16="http://schemas.microsoft.com/office/drawing/2014/main" id="{D12F920F-AFF6-447A-BF5D-1BB51BAD76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3846968">
              <a:off x="3006396" y="3213688"/>
              <a:ext cx="1535411" cy="1535411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63593" y="1994243"/>
            <a:ext cx="2258716" cy="225871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B6E2797C-B7A3-447C-AB00-E6D1D072C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58746" y="3974882"/>
            <a:ext cx="2035626" cy="203562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08314" y="2033091"/>
            <a:ext cx="2176720" cy="2006268"/>
          </a:xfrm>
          <a:prstGeom prst="rect">
            <a:avLst/>
          </a:prstGeom>
          <a:noFill/>
          <a:effectLst>
            <a:glow rad="127000">
              <a:schemeClr val="bg1">
                <a:alpha val="98000"/>
              </a:schemeClr>
            </a:glow>
          </a:effec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47507" y="3918778"/>
            <a:ext cx="2035626" cy="203838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B05DA7B0-60D7-4F2F-85D8-08D795805313}"/>
              </a:ext>
            </a:extLst>
          </p:cNvPr>
          <p:cNvGrpSpPr/>
          <p:nvPr/>
        </p:nvGrpSpPr>
        <p:grpSpPr>
          <a:xfrm>
            <a:off x="5935229" y="2094639"/>
            <a:ext cx="2315444" cy="2057924"/>
            <a:chOff x="816966" y="110727"/>
            <a:chExt cx="2585752" cy="2585752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16966" y="110727"/>
              <a:ext cx="2585752" cy="2585752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4C291069-D55F-4B66-B9FE-B013CBA1A0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9007602">
              <a:off x="1695994" y="815105"/>
              <a:ext cx="1440000" cy="1440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FCE2C468-86C0-4265-97D7-DA7797F642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8794146">
              <a:off x="1353622" y="600307"/>
              <a:ext cx="1440000" cy="1440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FC6A449D-A708-4A81-BBB4-45D5F14867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8794146">
              <a:off x="950711" y="388274"/>
              <a:ext cx="1440000" cy="1440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896C913-6EDE-4EA4-9B29-54EE7FDBE46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888" y="4232636"/>
            <a:ext cx="2125293" cy="1804286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61" b="89844" l="7422" r="93066">
                        <a14:foregroundMark x1="7422" y1="41406" x2="11426" y2="46387"/>
                        <a14:foregroundMark x1="28906" y1="56445" x2="36914" y2="58789"/>
                        <a14:foregroundMark x1="33594" y1="79297" x2="33594" y2="79297"/>
                        <a14:foregroundMark x1="32910" y1="79688" x2="32910" y2="79688"/>
                        <a14:foregroundMark x1="23145" y1="72754" x2="23145" y2="72754"/>
                        <a14:foregroundMark x1="34473" y1="80859" x2="34473" y2="80859"/>
                        <a14:foregroundMark x1="92773" y1="37500" x2="93066" y2="42578"/>
                        <a14:foregroundMark x1="72266" y1="76172" x2="72266" y2="76172"/>
                        <a14:foregroundMark x1="75586" y1="73828" x2="75879" y2="73828"/>
                        <a14:foregroundMark x1="13867" y1="24316" x2="14258" y2="243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81293" y="2476478"/>
            <a:ext cx="2223316" cy="162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AB78136B-B2D2-4ED3-A444-212CD9F8F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36" y="5530730"/>
            <a:ext cx="1410135" cy="1374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443B593-9047-4977-90BA-0055C14F0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09575" y="1164515"/>
            <a:ext cx="2931963" cy="2931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5" name="Picture 1034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580539" y="2959041"/>
            <a:ext cx="363855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05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10</cp:revision>
  <dcterms:created xsi:type="dcterms:W3CDTF">2024-08-22T05:48:50Z</dcterms:created>
  <dcterms:modified xsi:type="dcterms:W3CDTF">2024-11-16T13:27:34Z</dcterms:modified>
</cp:coreProperties>
</file>