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02099" y="6113361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69248" y="5962073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30289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16</cp:revision>
  <dcterms:created xsi:type="dcterms:W3CDTF">2024-08-19T17:59:17Z</dcterms:created>
  <dcterms:modified xsi:type="dcterms:W3CDTF">2024-12-03T16:58:16Z</dcterms:modified>
</cp:coreProperties>
</file>