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4" y="967200"/>
            <a:ext cx="2616756" cy="261675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23" y="1009672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09" y="3778269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3" y="3823852"/>
            <a:ext cx="2658319" cy="265831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/>
          <p:cNvGrpSpPr/>
          <p:nvPr/>
        </p:nvGrpSpPr>
        <p:grpSpPr>
          <a:xfrm>
            <a:off x="1273328" y="1292038"/>
            <a:ext cx="2110756" cy="2052021"/>
            <a:chOff x="761457" y="591936"/>
            <a:chExt cx="2110756" cy="2052021"/>
          </a:xfrm>
        </p:grpSpPr>
        <p:sp>
          <p:nvSpPr>
            <p:cNvPr id="17" name="Овал 16"/>
            <p:cNvSpPr/>
            <p:nvPr/>
          </p:nvSpPr>
          <p:spPr>
            <a:xfrm>
              <a:off x="761457" y="5919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90" y="591936"/>
              <a:ext cx="1979689" cy="2028705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4874366" y="1268722"/>
            <a:ext cx="2110756" cy="2052021"/>
            <a:chOff x="913857" y="744336"/>
            <a:chExt cx="2110756" cy="2052021"/>
          </a:xfrm>
        </p:grpSpPr>
        <p:sp>
          <p:nvSpPr>
            <p:cNvPr id="19" name="Овал 18"/>
            <p:cNvSpPr/>
            <p:nvPr/>
          </p:nvSpPr>
          <p:spPr>
            <a:xfrm>
              <a:off x="913857" y="7443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78" y="812246"/>
              <a:ext cx="1887301" cy="1887301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1338861" y="4029452"/>
            <a:ext cx="2110756" cy="2247117"/>
            <a:chOff x="1066257" y="812246"/>
            <a:chExt cx="2110756" cy="2247117"/>
          </a:xfrm>
        </p:grpSpPr>
        <p:sp>
          <p:nvSpPr>
            <p:cNvPr id="21" name="Овал 20"/>
            <p:cNvSpPr/>
            <p:nvPr/>
          </p:nvSpPr>
          <p:spPr>
            <a:xfrm>
              <a:off x="1066257" y="8967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99" y="812246"/>
              <a:ext cx="1728552" cy="2247117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5074832" y="4094970"/>
            <a:ext cx="2110756" cy="2052021"/>
            <a:chOff x="1218657" y="1049136"/>
            <a:chExt cx="2110756" cy="2052021"/>
          </a:xfrm>
        </p:grpSpPr>
        <p:sp>
          <p:nvSpPr>
            <p:cNvPr id="23" name="Овал 22"/>
            <p:cNvSpPr/>
            <p:nvPr/>
          </p:nvSpPr>
          <p:spPr>
            <a:xfrm>
              <a:off x="1218657" y="10491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978" y="1125597"/>
              <a:ext cx="1601628" cy="1830432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9" y="2065265"/>
            <a:ext cx="3059370" cy="3258143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1064" y="2105776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2024-03-03T18:47:00Z</dcterms:created>
  <dcterms:modified xsi:type="dcterms:W3CDTF">2024-10-28T11:46:28Z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3C74241961D446E9B06640FCC0FC2655_12</vt:lpwstr>
  </property>
  <property fmtid="{D5CDD505-2E9C-101B-9397-08002B2CF9AE}" pid="3" name="KSOProductBuildVer">
    <vt:lpwstr>1033-12.2.0.17153</vt:lpwstr>
  </property>
</Properties>
</file>