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9EFDE-BA9C-4F37-9E40-3A165DF10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F60B88F-C79F-498A-BD15-9247EAF38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106F7A-FC2D-4362-B29E-C62584BD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11/27/2024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D09B4B-63F3-4CDD-A7B2-77BC43B3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6B30FB-4E7A-49C9-93AD-D0CFB7E1D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580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2F6CF-033D-42AB-8CAC-2FF61DB8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807D336-1475-429E-B043-53642B0CF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4957AF-4BD4-4B28-8ACC-DBD1238D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11/27/2024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3DB994-BB29-401F-8EA3-ADB2FB44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9FA11B-3ABC-4C2F-81AA-59D5E354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2024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E81CBBA-B38E-4731-95C1-F350626C6B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E1011CF-4705-4369-B31E-2A23ECA3F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EC00DF9-3B31-44E1-8171-62EDB5E2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11/27/2024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61A50E-532F-49D7-9B8A-2B5C9027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0AA1BB-3638-4554-B2AB-CA8C2E61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7564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985D5-3ACB-4800-BCBB-1085237A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B31449-B46D-442F-A0E7-58DE08EAB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F23C3C-501C-4E51-B732-543FF21D6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11/27/2024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6E9834-A2A2-4618-8496-F209F655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94DA36-4E9F-4A48-B3AE-F0E99B72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6961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F4E04-8A65-4A4D-AB5B-B0E100371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BC28263-EB35-4FD6-ACF2-EAE8EAD9F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20F93-CD07-48BD-A0C6-D54E396F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11/27/2024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D7B0ED-CFA0-4026-935E-EAF7A60F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FDAB29-A437-4EBB-9492-AEDF9C35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400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9156C-AE77-425E-9BB8-E123658D0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71AC45-3A63-48FB-8B05-DD1621C75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009555-096F-4A8D-8E35-502A7F10F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F249CA-60B8-4E4A-B31A-5A7DE0CE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11/27/2024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B8A6488-9867-4F63-9406-4CAC5AC3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9D1361-2220-43ED-AD2F-28F9A6E3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9598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52864-EA43-439B-AC9D-B445CCF9D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47D830-91D5-47FB-AD56-703DE9326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00AF407-6129-443A-ABF0-6F0B9AC18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05C2469-3A3B-41F3-AEF9-66ED55DCC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DDF5AF4-4EC7-4754-8D80-992152D82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3B5AF24-81AA-42BE-A6F2-CB07E5FF3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11/27/2024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652A53A-193A-4F42-AAA4-356CA0DC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E6A5311-3B0A-4D3A-8F81-FFAAD432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0300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CAF8A-BD71-4513-A934-2791704DE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56FEB76-1755-4869-9F71-76157E47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11/27/2024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FBFBD27-795B-4983-B5B9-ACB88E8A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20333AA-88CE-4848-9330-404A4EE0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5050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C07F6B7-455A-47DD-BCF4-1E3C7B1C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11/27/2024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13B752F-0A54-4E4E-AF7E-4BAFD40E7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A0DE73E-56A2-4A85-B95D-B2A5C049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222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D0B97-0790-4AB0-A751-E6D1F2B8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642E66-3C36-4C10-8992-663F81789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3F7A7F-5ED6-4972-A001-610ADE01E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5256AA8-20E9-447E-A9C5-86B64ADC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11/27/2024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FD197BB-F134-4DA4-939C-A17D3B69F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7846DA5-6D6A-4934-B741-EF628427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053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3295D-6B33-490B-942A-5A65D806E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229CAEC-267B-455D-93E5-7F358F352A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5386D0-3B4E-4EAE-9B46-20A448134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95CE278-1505-4934-A988-A10C1396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BF43-E8F5-4DDC-B985-2965C0DBC465}" type="datetimeFigureOut">
              <a:rPr lang="LID4096" smtClean="0"/>
              <a:t>11/27/2024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E5DD15-D1AB-4677-9D3C-8FB63ED2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B27B68-1802-4BF4-A3AD-23205983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27213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DFE274D-D1A4-4AAB-85D7-A886170F4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07DFB3-B65B-4B57-B222-C905E9C4E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8B1A74-A949-4358-8CD7-867C3A450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9BF43-E8F5-4DDC-B985-2965C0DBC465}" type="datetimeFigureOut">
              <a:rPr lang="LID4096" smtClean="0"/>
              <a:t>11/27/2024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1FF563-7AB5-451B-BA7D-07CD8E7EC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BF060C-FD47-4990-96E0-A28413DDD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50FD9-39A4-49B3-BC82-C904A762675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1252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3B4D8E-3683-43B1-BF22-04C440DE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44" cy="6858000"/>
          </a:xfrm>
          <a:prstGeom prst="rect">
            <a:avLst/>
          </a:prstGeom>
        </p:spPr>
      </p:pic>
      <p:sp>
        <p:nvSpPr>
          <p:cNvPr id="128" name="Скругленный прямоугольник 12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43832" y="282213"/>
            <a:ext cx="7003703" cy="6293574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" name="Google Shape;86;p1" title="gift4.png">
            <a:extLst>
              <a:ext uri="{FF2B5EF4-FFF2-40B4-BE49-F238E27FC236}">
                <a16:creationId xmlns:a16="http://schemas.microsoft.com/office/drawing/2014/main" id="{3B37A96B-DB7B-44B2-884A-93CC9BF9FEFF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50931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24FF70-24F0-476A-AB7A-9F7406F17F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38" y="1697610"/>
            <a:ext cx="3596767" cy="359676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36BBFC-49A7-4D45-B62D-8E8BFACE0746}"/>
              </a:ext>
            </a:extLst>
          </p:cNvPr>
          <p:cNvGrpSpPr/>
          <p:nvPr/>
        </p:nvGrpSpPr>
        <p:grpSpPr>
          <a:xfrm>
            <a:off x="4194912" y="538405"/>
            <a:ext cx="6640140" cy="5128307"/>
            <a:chOff x="10560527" y="4951380"/>
            <a:chExt cx="6640140" cy="5128307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9E59DAFC-0A78-43F4-BF39-358F0B807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37677">
              <a:off x="13591397" y="6470417"/>
              <a:ext cx="3574708" cy="3643832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814A6FBF-CB00-4BB4-B7B1-271BF0B2B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74399">
              <a:off x="10595089" y="6320790"/>
              <a:ext cx="3574708" cy="3643832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9CED2A8-8900-448E-89BC-E004AFC1A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1945" y="4951380"/>
              <a:ext cx="3574708" cy="3643832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FA753E78-67E0-4317-B712-4FD6408FDD13}"/>
              </a:ext>
            </a:extLst>
          </p:cNvPr>
          <p:cNvGrpSpPr/>
          <p:nvPr/>
        </p:nvGrpSpPr>
        <p:grpSpPr>
          <a:xfrm>
            <a:off x="4388191" y="1697610"/>
            <a:ext cx="6446861" cy="3596767"/>
            <a:chOff x="4376338" y="1797923"/>
            <a:chExt cx="6446861" cy="3596767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C8EB95A-2AF2-4911-B62F-F37D990C2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338" y="1797923"/>
              <a:ext cx="3596767" cy="3596767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F536F33-48C6-41A2-8D78-D1ED02C7F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6432" y="1797923"/>
              <a:ext cx="3596767" cy="3596767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A9110543-1F7C-4D0A-AE63-E74AFCC003C8}"/>
              </a:ext>
            </a:extLst>
          </p:cNvPr>
          <p:cNvGrpSpPr/>
          <p:nvPr/>
        </p:nvGrpSpPr>
        <p:grpSpPr>
          <a:xfrm>
            <a:off x="4222281" y="703518"/>
            <a:ext cx="6778681" cy="5584950"/>
            <a:chOff x="4217671" y="867551"/>
            <a:chExt cx="6778681" cy="558495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46DA050-955C-4EE7-B483-B056759CC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671" y="867551"/>
              <a:ext cx="3596767" cy="3596767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4981DF34-1249-4F11-BC61-F64AF9595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628" y="2855734"/>
              <a:ext cx="3596767" cy="3596767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7079738E-6ED8-4985-8E8A-955409FDC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9585" y="1509856"/>
              <a:ext cx="3596767" cy="3596767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2DE8C99-5D3B-479C-A6BA-C11A43AD241F}"/>
              </a:ext>
            </a:extLst>
          </p:cNvPr>
          <p:cNvGrpSpPr/>
          <p:nvPr/>
        </p:nvGrpSpPr>
        <p:grpSpPr>
          <a:xfrm>
            <a:off x="3916034" y="695741"/>
            <a:ext cx="7391175" cy="5600504"/>
            <a:chOff x="3966047" y="682449"/>
            <a:chExt cx="7391175" cy="5600504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B28ED04-839E-4F99-A82B-921485E2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047" y="3065661"/>
              <a:ext cx="2713198" cy="2713198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1D2C2861-0867-4C38-8F85-56EDEDC2C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409" y="1332775"/>
              <a:ext cx="2713198" cy="2713198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A72A1F9B-280C-426F-8270-E28AA2538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154" y="3569755"/>
              <a:ext cx="2713198" cy="2713198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F8440D0-E28C-4F75-BB77-EA0485297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498" y="682449"/>
              <a:ext cx="2713198" cy="2713198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B47C202-3A7B-4EB8-8C15-B03CAA364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024" y="3569755"/>
              <a:ext cx="2713198" cy="2713198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F1ECED-62F2-CB51-B08A-503EA3E8E3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931" y="1724426"/>
            <a:ext cx="3584607" cy="3584607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58F8148-B08D-7142-E026-B22C8E536BD0}"/>
              </a:ext>
            </a:extLst>
          </p:cNvPr>
          <p:cNvGrpSpPr/>
          <p:nvPr/>
        </p:nvGrpSpPr>
        <p:grpSpPr>
          <a:xfrm>
            <a:off x="4244424" y="1158599"/>
            <a:ext cx="6836857" cy="4580926"/>
            <a:chOff x="47344" y="12003771"/>
            <a:chExt cx="6836857" cy="4580926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04F701C-3E1C-08C7-F92E-998B920C5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44" y="13000090"/>
              <a:ext cx="3584607" cy="3584607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49F842A-72A4-4379-D445-F3AB26471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9594" y="12003771"/>
              <a:ext cx="3584607" cy="3584607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4F11A8B-E558-2EF9-CBAC-9E8211FFF258}"/>
              </a:ext>
            </a:extLst>
          </p:cNvPr>
          <p:cNvGrpSpPr/>
          <p:nvPr/>
        </p:nvGrpSpPr>
        <p:grpSpPr>
          <a:xfrm>
            <a:off x="5318357" y="677610"/>
            <a:ext cx="5115979" cy="5269715"/>
            <a:chOff x="7272617" y="11866074"/>
            <a:chExt cx="5115979" cy="5269715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32A4A56E-9A7F-57E0-1215-9A08725BB105}"/>
                </a:ext>
              </a:extLst>
            </p:cNvPr>
            <p:cNvGrpSpPr/>
            <p:nvPr/>
          </p:nvGrpSpPr>
          <p:grpSpPr>
            <a:xfrm>
              <a:off x="7272617" y="13707910"/>
              <a:ext cx="5115979" cy="3427879"/>
              <a:chOff x="47344" y="12003771"/>
              <a:chExt cx="6836857" cy="4580926"/>
            </a:xfrm>
          </p:grpSpPr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1098FD3C-31AD-D25C-2DA4-808555AEA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44" y="13000090"/>
                <a:ext cx="3584607" cy="3584607"/>
              </a:xfrm>
              <a:prstGeom prst="rect">
                <a:avLst/>
              </a:prstGeom>
            </p:spPr>
          </p:pic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4526E065-4BAD-AFB4-DA4F-21B4F71C28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9594" y="12003771"/>
                <a:ext cx="3584607" cy="3584607"/>
              </a:xfrm>
              <a:prstGeom prst="rect">
                <a:avLst/>
              </a:prstGeom>
            </p:spPr>
          </p:pic>
        </p:grp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EC48E23A-BC5B-8D11-CF1B-A551212CD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457" y="11866074"/>
              <a:ext cx="2682340" cy="2682340"/>
            </a:xfrm>
            <a:prstGeom prst="rect">
              <a:avLst/>
            </a:prstGeom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310241C6-2CFB-35D5-CE08-E250194464F2}"/>
              </a:ext>
            </a:extLst>
          </p:cNvPr>
          <p:cNvGrpSpPr/>
          <p:nvPr/>
        </p:nvGrpSpPr>
        <p:grpSpPr>
          <a:xfrm>
            <a:off x="4574600" y="313192"/>
            <a:ext cx="6508862" cy="5975283"/>
            <a:chOff x="13330744" y="11066197"/>
            <a:chExt cx="6508862" cy="5975283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5CF556DF-64DE-8FFA-6520-27B6F913BECA}"/>
                </a:ext>
              </a:extLst>
            </p:cNvPr>
            <p:cNvGrpSpPr/>
            <p:nvPr/>
          </p:nvGrpSpPr>
          <p:grpSpPr>
            <a:xfrm>
              <a:off x="13330744" y="11749553"/>
              <a:ext cx="4608630" cy="5269715"/>
              <a:chOff x="7272617" y="11866074"/>
              <a:chExt cx="4608630" cy="5269715"/>
            </a:xfrm>
          </p:grpSpPr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4C33C30A-1551-EAEB-55F5-D46A138BA221}"/>
                  </a:ext>
                </a:extLst>
              </p:cNvPr>
              <p:cNvGrpSpPr/>
              <p:nvPr/>
            </p:nvGrpSpPr>
            <p:grpSpPr>
              <a:xfrm>
                <a:off x="7272617" y="13517137"/>
                <a:ext cx="4608630" cy="3618652"/>
                <a:chOff x="47344" y="11748827"/>
                <a:chExt cx="6158849" cy="4835870"/>
              </a:xfrm>
            </p:grpSpPr>
            <p:pic>
              <p:nvPicPr>
                <p:cNvPr id="66" name="Рисунок 65">
                  <a:extLst>
                    <a:ext uri="{FF2B5EF4-FFF2-40B4-BE49-F238E27FC236}">
                      <a16:creationId xmlns:a16="http://schemas.microsoft.com/office/drawing/2014/main" id="{9A8F6765-0133-CC1E-9F25-EB696B8891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344" y="13000090"/>
                  <a:ext cx="3584607" cy="3584607"/>
                </a:xfrm>
                <a:prstGeom prst="rect">
                  <a:avLst/>
                </a:prstGeom>
              </p:spPr>
            </p:pic>
            <p:pic>
              <p:nvPicPr>
                <p:cNvPr id="129" name="Рисунок 128">
                  <a:extLst>
                    <a:ext uri="{FF2B5EF4-FFF2-40B4-BE49-F238E27FC236}">
                      <a16:creationId xmlns:a16="http://schemas.microsoft.com/office/drawing/2014/main" id="{3B690954-4C06-2110-0368-67D20B74B7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21586" y="11748827"/>
                  <a:ext cx="3584607" cy="3584608"/>
                </a:xfrm>
                <a:prstGeom prst="rect">
                  <a:avLst/>
                </a:prstGeom>
              </p:spPr>
            </p:pic>
          </p:grpSp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D8C50F8C-B4D8-1D17-7015-94DA810EBA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32457" y="11866074"/>
                <a:ext cx="2682340" cy="2682340"/>
              </a:xfrm>
              <a:prstGeom prst="rect">
                <a:avLst/>
              </a:prstGeom>
            </p:spPr>
          </p:pic>
        </p:grp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CB187669-A5FC-16CF-7A2C-EC1B94C0E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9631" y="11066197"/>
              <a:ext cx="2682340" cy="2682340"/>
            </a:xfrm>
            <a:prstGeom prst="rect">
              <a:avLst/>
            </a:prstGeom>
          </p:spPr>
        </p:pic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7937BC08-473C-36DC-4DB4-9B7F99FEE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57266" y="14359140"/>
              <a:ext cx="2682340" cy="2682340"/>
            </a:xfrm>
            <a:prstGeom prst="rect">
              <a:avLst/>
            </a:prstGeom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44300504-702A-45EC-BA60-F58D331B76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3959" y="1017511"/>
            <a:ext cx="4517011" cy="4517011"/>
          </a:xfrm>
          <a:prstGeom prst="rect">
            <a:avLst/>
          </a:prstGeom>
        </p:spPr>
      </p:pic>
      <p:grpSp>
        <p:nvGrpSpPr>
          <p:cNvPr id="72" name="Групувати 71">
            <a:extLst>
              <a:ext uri="{FF2B5EF4-FFF2-40B4-BE49-F238E27FC236}">
                <a16:creationId xmlns:a16="http://schemas.microsoft.com/office/drawing/2014/main" id="{3EF16FAF-FEB4-4AA3-A9CF-8CAB9198063E}"/>
              </a:ext>
            </a:extLst>
          </p:cNvPr>
          <p:cNvGrpSpPr/>
          <p:nvPr/>
        </p:nvGrpSpPr>
        <p:grpSpPr>
          <a:xfrm>
            <a:off x="4301194" y="864764"/>
            <a:ext cx="6779378" cy="5213470"/>
            <a:chOff x="-6662591" y="5731556"/>
            <a:chExt cx="8524021" cy="5812365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EA582E90-41FC-4C35-B0CE-66A8C1730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62591" y="7403206"/>
              <a:ext cx="4669862" cy="4140715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6BAA5E9F-EC20-45C2-A277-44090C15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808432" y="5731556"/>
              <a:ext cx="4669862" cy="4140716"/>
            </a:xfrm>
            <a:prstGeom prst="rect">
              <a:avLst/>
            </a:prstGeom>
          </p:spPr>
        </p:pic>
      </p:grpSp>
      <p:grpSp>
        <p:nvGrpSpPr>
          <p:cNvPr id="67" name="Групувати 66">
            <a:extLst>
              <a:ext uri="{FF2B5EF4-FFF2-40B4-BE49-F238E27FC236}">
                <a16:creationId xmlns:a16="http://schemas.microsoft.com/office/drawing/2014/main" id="{C09E3E59-ACA5-4B16-992F-BE4F29C80E85}"/>
              </a:ext>
            </a:extLst>
          </p:cNvPr>
          <p:cNvGrpSpPr/>
          <p:nvPr/>
        </p:nvGrpSpPr>
        <p:grpSpPr>
          <a:xfrm>
            <a:off x="4437107" y="611687"/>
            <a:ext cx="6727453" cy="5698666"/>
            <a:chOff x="-6167823" y="5840979"/>
            <a:chExt cx="7541063" cy="6370497"/>
          </a:xfrm>
        </p:grpSpPr>
        <p:grpSp>
          <p:nvGrpSpPr>
            <p:cNvPr id="68" name="Групувати 67">
              <a:extLst>
                <a:ext uri="{FF2B5EF4-FFF2-40B4-BE49-F238E27FC236}">
                  <a16:creationId xmlns:a16="http://schemas.microsoft.com/office/drawing/2014/main" id="{C69CB1EF-9755-419D-A0B1-3B33216E6EDE}"/>
                </a:ext>
              </a:extLst>
            </p:cNvPr>
            <p:cNvGrpSpPr/>
            <p:nvPr/>
          </p:nvGrpSpPr>
          <p:grpSpPr>
            <a:xfrm>
              <a:off x="-6167823" y="7346447"/>
              <a:ext cx="7541063" cy="4865029"/>
              <a:chOff x="-6662591" y="6114397"/>
              <a:chExt cx="9481723" cy="5423897"/>
            </a:xfrm>
          </p:grpSpPr>
          <p:pic>
            <p:nvPicPr>
              <p:cNvPr id="70" name="Рисунок 69">
                <a:extLst>
                  <a:ext uri="{FF2B5EF4-FFF2-40B4-BE49-F238E27FC236}">
                    <a16:creationId xmlns:a16="http://schemas.microsoft.com/office/drawing/2014/main" id="{E930B50D-4B10-4EF8-A29A-76C4D8BCE0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6662591" y="7408832"/>
                <a:ext cx="4669862" cy="4129462"/>
              </a:xfrm>
              <a:prstGeom prst="rect">
                <a:avLst/>
              </a:prstGeom>
            </p:spPr>
          </p:pic>
          <p:pic>
            <p:nvPicPr>
              <p:cNvPr id="71" name="Рисунок 70">
                <a:extLst>
                  <a:ext uri="{FF2B5EF4-FFF2-40B4-BE49-F238E27FC236}">
                    <a16:creationId xmlns:a16="http://schemas.microsoft.com/office/drawing/2014/main" id="{BAB55227-F90B-4C4C-A24B-CA6BA92A6D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1850730" y="6114397"/>
                <a:ext cx="4669862" cy="4129462"/>
              </a:xfrm>
              <a:prstGeom prst="rect">
                <a:avLst/>
              </a:prstGeom>
            </p:spPr>
          </p:pic>
        </p:grp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669490EF-5EA5-40AA-8F5E-8E2023F94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890155" y="5840979"/>
              <a:ext cx="3714064" cy="3703971"/>
            </a:xfrm>
            <a:prstGeom prst="rect">
              <a:avLst/>
            </a:prstGeom>
          </p:spPr>
        </p:pic>
      </p:grpSp>
      <p:grpSp>
        <p:nvGrpSpPr>
          <p:cNvPr id="58" name="Групувати 57">
            <a:extLst>
              <a:ext uri="{FF2B5EF4-FFF2-40B4-BE49-F238E27FC236}">
                <a16:creationId xmlns:a16="http://schemas.microsoft.com/office/drawing/2014/main" id="{154B5283-FDCD-4989-B677-565EEA7C5181}"/>
              </a:ext>
            </a:extLst>
          </p:cNvPr>
          <p:cNvGrpSpPr/>
          <p:nvPr/>
        </p:nvGrpSpPr>
        <p:grpSpPr>
          <a:xfrm>
            <a:off x="4100748" y="23507"/>
            <a:ext cx="6974204" cy="6672886"/>
            <a:chOff x="-11355489" y="3885611"/>
            <a:chExt cx="7915324" cy="7731423"/>
          </a:xfrm>
        </p:grpSpPr>
        <p:grpSp>
          <p:nvGrpSpPr>
            <p:cNvPr id="59" name="Групувати 58">
              <a:extLst>
                <a:ext uri="{FF2B5EF4-FFF2-40B4-BE49-F238E27FC236}">
                  <a16:creationId xmlns:a16="http://schemas.microsoft.com/office/drawing/2014/main" id="{42AB0041-BDDB-4A60-9AF3-AC865AC8B2EC}"/>
                </a:ext>
              </a:extLst>
            </p:cNvPr>
            <p:cNvGrpSpPr/>
            <p:nvPr/>
          </p:nvGrpSpPr>
          <p:grpSpPr>
            <a:xfrm>
              <a:off x="-11355489" y="4737783"/>
              <a:ext cx="6566204" cy="6318630"/>
              <a:chOff x="-6976846" y="5838472"/>
              <a:chExt cx="7360313" cy="7063549"/>
            </a:xfrm>
          </p:grpSpPr>
          <p:grpSp>
            <p:nvGrpSpPr>
              <p:cNvPr id="62" name="Групувати 61">
                <a:extLst>
                  <a:ext uri="{FF2B5EF4-FFF2-40B4-BE49-F238E27FC236}">
                    <a16:creationId xmlns:a16="http://schemas.microsoft.com/office/drawing/2014/main" id="{B847BDC4-F111-423A-B3FE-07A305F2CC05}"/>
                  </a:ext>
                </a:extLst>
              </p:cNvPr>
              <p:cNvGrpSpPr/>
              <p:nvPr/>
            </p:nvGrpSpPr>
            <p:grpSpPr>
              <a:xfrm>
                <a:off x="-6976846" y="7651020"/>
                <a:ext cx="7360313" cy="5251001"/>
                <a:chOff x="-7679813" y="6453957"/>
                <a:chExt cx="9254458" cy="5854207"/>
              </a:xfrm>
            </p:grpSpPr>
            <p:pic>
              <p:nvPicPr>
                <p:cNvPr id="64" name="Рисунок 63">
                  <a:extLst>
                    <a:ext uri="{FF2B5EF4-FFF2-40B4-BE49-F238E27FC236}">
                      <a16:creationId xmlns:a16="http://schemas.microsoft.com/office/drawing/2014/main" id="{E751E3CD-F2DD-4A77-BE2C-404FF40C65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7679813" y="8173110"/>
                  <a:ext cx="4669861" cy="4135054"/>
                </a:xfrm>
                <a:prstGeom prst="rect">
                  <a:avLst/>
                </a:prstGeom>
              </p:spPr>
            </p:pic>
            <p:pic>
              <p:nvPicPr>
                <p:cNvPr id="65" name="Рисунок 64">
                  <a:extLst>
                    <a:ext uri="{FF2B5EF4-FFF2-40B4-BE49-F238E27FC236}">
                      <a16:creationId xmlns:a16="http://schemas.microsoft.com/office/drawing/2014/main" id="{414145F1-26FE-4AC4-8395-44D12AB882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3095216" y="6453957"/>
                  <a:ext cx="4669861" cy="4135053"/>
                </a:xfrm>
                <a:prstGeom prst="rect">
                  <a:avLst/>
                </a:prstGeom>
              </p:spPr>
            </p:pic>
          </p:grpSp>
          <p:pic>
            <p:nvPicPr>
              <p:cNvPr id="63" name="Рисунок 62">
                <a:extLst>
                  <a:ext uri="{FF2B5EF4-FFF2-40B4-BE49-F238E27FC236}">
                    <a16:creationId xmlns:a16="http://schemas.microsoft.com/office/drawing/2014/main" id="{4DBC9861-6721-443D-9DAD-545A6DFDB4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890156" y="5838472"/>
                <a:ext cx="3714063" cy="3708986"/>
              </a:xfrm>
              <a:prstGeom prst="rect">
                <a:avLst/>
              </a:prstGeom>
            </p:spPr>
          </p:pic>
        </p:grp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F19ADE68-1F5E-4EB1-8149-2CC2FD014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7288006" y="3885611"/>
              <a:ext cx="3313351" cy="3317837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AF33EC31-8FC9-4B60-BA8F-879ABD5CF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753516" y="8299197"/>
              <a:ext cx="3313351" cy="3317837"/>
            </a:xfrm>
            <a:prstGeom prst="rect">
              <a:avLst/>
            </a:prstGeom>
          </p:spPr>
        </p:pic>
      </p:grp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E02690DA-25EF-49C4-8F42-7B9B654AA5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1886" y="1309404"/>
            <a:ext cx="4517011" cy="4517011"/>
          </a:xfrm>
          <a:prstGeom prst="rect">
            <a:avLst/>
          </a:prstGeom>
        </p:spPr>
      </p:pic>
      <p:grpSp>
        <p:nvGrpSpPr>
          <p:cNvPr id="77" name="Групувати 76">
            <a:extLst>
              <a:ext uri="{FF2B5EF4-FFF2-40B4-BE49-F238E27FC236}">
                <a16:creationId xmlns:a16="http://schemas.microsoft.com/office/drawing/2014/main" id="{4F9FDAD4-FC3A-476F-8022-CA4C5B375A10}"/>
              </a:ext>
            </a:extLst>
          </p:cNvPr>
          <p:cNvGrpSpPr/>
          <p:nvPr/>
        </p:nvGrpSpPr>
        <p:grpSpPr>
          <a:xfrm>
            <a:off x="4334670" y="878794"/>
            <a:ext cx="6779378" cy="5213470"/>
            <a:chOff x="-6662591" y="5731556"/>
            <a:chExt cx="8524021" cy="5812365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FA26491F-7086-4D14-B0DC-05F540403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62591" y="7403206"/>
              <a:ext cx="4669862" cy="4140715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9FED20D1-9727-4B3D-BC9D-3BF807F72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808432" y="5731556"/>
              <a:ext cx="4669862" cy="4140715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216E0B5A-1380-484D-B92F-7589C734F160}"/>
              </a:ext>
            </a:extLst>
          </p:cNvPr>
          <p:cNvGrpSpPr/>
          <p:nvPr/>
        </p:nvGrpSpPr>
        <p:grpSpPr>
          <a:xfrm>
            <a:off x="4479271" y="433775"/>
            <a:ext cx="6727451" cy="6041741"/>
            <a:chOff x="-6167823" y="5457458"/>
            <a:chExt cx="7541061" cy="6754018"/>
          </a:xfrm>
        </p:grpSpPr>
        <p:grpSp>
          <p:nvGrpSpPr>
            <p:cNvPr id="81" name="Групувати 80">
              <a:extLst>
                <a:ext uri="{FF2B5EF4-FFF2-40B4-BE49-F238E27FC236}">
                  <a16:creationId xmlns:a16="http://schemas.microsoft.com/office/drawing/2014/main" id="{DC85725B-A680-471D-A48F-28279BF74F70}"/>
                </a:ext>
              </a:extLst>
            </p:cNvPr>
            <p:cNvGrpSpPr/>
            <p:nvPr/>
          </p:nvGrpSpPr>
          <p:grpSpPr>
            <a:xfrm>
              <a:off x="-6167823" y="7346447"/>
              <a:ext cx="7541061" cy="4865029"/>
              <a:chOff x="-6662591" y="6114397"/>
              <a:chExt cx="9481721" cy="5423897"/>
            </a:xfrm>
          </p:grpSpPr>
          <p:pic>
            <p:nvPicPr>
              <p:cNvPr id="83" name="Рисунок 82">
                <a:extLst>
                  <a:ext uri="{FF2B5EF4-FFF2-40B4-BE49-F238E27FC236}">
                    <a16:creationId xmlns:a16="http://schemas.microsoft.com/office/drawing/2014/main" id="{70231DCE-63AE-4EAF-A76A-FF7E3286DD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6662591" y="7408832"/>
                <a:ext cx="4669860" cy="4129462"/>
              </a:xfrm>
              <a:prstGeom prst="rect">
                <a:avLst/>
              </a:prstGeom>
            </p:spPr>
          </p:pic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C1FF2F92-D25F-4093-BD31-471EBB0C3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1850730" y="6114397"/>
                <a:ext cx="4669860" cy="4129462"/>
              </a:xfrm>
              <a:prstGeom prst="rect">
                <a:avLst/>
              </a:prstGeom>
            </p:spPr>
          </p:pic>
        </p:grpSp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5B2E3847-68EC-410C-8BFB-1397D8378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5332874" y="5457458"/>
              <a:ext cx="3714064" cy="3703971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646A68C5-ACBE-44AF-883A-3FC9081E0F82}"/>
              </a:ext>
            </a:extLst>
          </p:cNvPr>
          <p:cNvGrpSpPr/>
          <p:nvPr/>
        </p:nvGrpSpPr>
        <p:grpSpPr>
          <a:xfrm>
            <a:off x="4581255" y="759005"/>
            <a:ext cx="6144863" cy="5722145"/>
            <a:chOff x="-12132130" y="4493240"/>
            <a:chExt cx="8834555" cy="7123794"/>
          </a:xfrm>
        </p:grpSpPr>
        <p:grpSp>
          <p:nvGrpSpPr>
            <p:cNvPr id="86" name="Групувати 85">
              <a:extLst>
                <a:ext uri="{FF2B5EF4-FFF2-40B4-BE49-F238E27FC236}">
                  <a16:creationId xmlns:a16="http://schemas.microsoft.com/office/drawing/2014/main" id="{578EC665-017F-4112-BC67-2A6208F32AB7}"/>
                </a:ext>
              </a:extLst>
            </p:cNvPr>
            <p:cNvGrpSpPr/>
            <p:nvPr/>
          </p:nvGrpSpPr>
          <p:grpSpPr>
            <a:xfrm>
              <a:off x="-12132130" y="4493240"/>
              <a:ext cx="6052350" cy="6934067"/>
              <a:chOff x="-7847412" y="5565099"/>
              <a:chExt cx="6784313" cy="7751542"/>
            </a:xfrm>
          </p:grpSpPr>
          <p:grpSp>
            <p:nvGrpSpPr>
              <p:cNvPr id="89" name="Групувати 88">
                <a:extLst>
                  <a:ext uri="{FF2B5EF4-FFF2-40B4-BE49-F238E27FC236}">
                    <a16:creationId xmlns:a16="http://schemas.microsoft.com/office/drawing/2014/main" id="{36ED3334-5CDE-484E-9910-98739C9F5AE8}"/>
                  </a:ext>
                </a:extLst>
              </p:cNvPr>
              <p:cNvGrpSpPr/>
              <p:nvPr/>
            </p:nvGrpSpPr>
            <p:grpSpPr>
              <a:xfrm>
                <a:off x="-7784930" y="7860197"/>
                <a:ext cx="6721831" cy="5456444"/>
                <a:chOff x="-8695854" y="6687163"/>
                <a:chExt cx="8451666" cy="6083250"/>
              </a:xfrm>
            </p:grpSpPr>
            <p:pic>
              <p:nvPicPr>
                <p:cNvPr id="91" name="Рисунок 90">
                  <a:extLst>
                    <a:ext uri="{FF2B5EF4-FFF2-40B4-BE49-F238E27FC236}">
                      <a16:creationId xmlns:a16="http://schemas.microsoft.com/office/drawing/2014/main" id="{C816C7B9-9121-4CFE-8644-F8B2069868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8695854" y="8635360"/>
                  <a:ext cx="4669861" cy="4135053"/>
                </a:xfrm>
                <a:prstGeom prst="rect">
                  <a:avLst/>
                </a:prstGeom>
              </p:spPr>
            </p:pic>
            <p:pic>
              <p:nvPicPr>
                <p:cNvPr id="92" name="Рисунок 91">
                  <a:extLst>
                    <a:ext uri="{FF2B5EF4-FFF2-40B4-BE49-F238E27FC236}">
                      <a16:creationId xmlns:a16="http://schemas.microsoft.com/office/drawing/2014/main" id="{27B4E7B1-93FB-4D78-B7F5-45132E6699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4914049" y="6687163"/>
                  <a:ext cx="4669861" cy="4135053"/>
                </a:xfrm>
                <a:prstGeom prst="rect">
                  <a:avLst/>
                </a:prstGeom>
              </p:spPr>
            </p:pic>
          </p:grpSp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1CC42942-2CA2-427D-B2FB-5FC2C4913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7847412" y="5565099"/>
                <a:ext cx="3714062" cy="3708986"/>
              </a:xfrm>
              <a:prstGeom prst="rect">
                <a:avLst/>
              </a:prstGeom>
            </p:spPr>
          </p:pic>
        </p:grpSp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EDA80E9-C06C-4B03-946D-5AD13A45C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10924" y="4597375"/>
              <a:ext cx="3313349" cy="3317836"/>
            </a:xfrm>
            <a:prstGeom prst="rect">
              <a:avLst/>
            </a:prstGeom>
          </p:spPr>
        </p:pic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4FC8E414-3857-4F55-B5A9-BAE5C92BF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753515" y="8299198"/>
              <a:ext cx="3313349" cy="3317836"/>
            </a:xfrm>
            <a:prstGeom prst="rect">
              <a:avLst/>
            </a:prstGeom>
          </p:spPr>
        </p:pic>
      </p:grpSp>
      <p:pic>
        <p:nvPicPr>
          <p:cNvPr id="134" name="Рисунок 133" descr="Изображение выглядит как цветок, капуста, фиолетовый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258BA83-DEA6-CBE3-BE1C-56F0BF0077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97" y="1830047"/>
            <a:ext cx="3504529" cy="3504529"/>
          </a:xfrm>
          <a:prstGeom prst="rect">
            <a:avLst/>
          </a:prstGeom>
        </p:spPr>
      </p:pic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7C30FBD4-4204-257B-6CE6-8CB9795BD0B7}"/>
              </a:ext>
            </a:extLst>
          </p:cNvPr>
          <p:cNvGrpSpPr/>
          <p:nvPr/>
        </p:nvGrpSpPr>
        <p:grpSpPr>
          <a:xfrm>
            <a:off x="4753074" y="1008973"/>
            <a:ext cx="5967233" cy="4435422"/>
            <a:chOff x="17901104" y="-5034324"/>
            <a:chExt cx="5967233" cy="4435422"/>
          </a:xfrm>
        </p:grpSpPr>
        <p:pic>
          <p:nvPicPr>
            <p:cNvPr id="135" name="Рисунок 134" descr="Изображение выглядит как цветок, капуста, фиолетовый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AD276B1-6F33-4118-6F98-0218E1CFA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1104" y="-3444502"/>
              <a:ext cx="2845600" cy="2845600"/>
            </a:xfrm>
            <a:prstGeom prst="rect">
              <a:avLst/>
            </a:prstGeom>
          </p:spPr>
        </p:pic>
        <p:pic>
          <p:nvPicPr>
            <p:cNvPr id="136" name="Рисунок 135" descr="Изображение выглядит как цветок, капуста, фиолетовый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B26EA3-D9C7-F6D5-5C4B-67B1C3551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2737" y="-5034324"/>
              <a:ext cx="2845600" cy="2845600"/>
            </a:xfrm>
            <a:prstGeom prst="rect">
              <a:avLst/>
            </a:prstGeom>
          </p:spPr>
        </p:pic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8173722B-6428-6626-77FC-23722F3B2977}"/>
              </a:ext>
            </a:extLst>
          </p:cNvPr>
          <p:cNvGrpSpPr/>
          <p:nvPr/>
        </p:nvGrpSpPr>
        <p:grpSpPr>
          <a:xfrm>
            <a:off x="4885292" y="545419"/>
            <a:ext cx="6100744" cy="5521372"/>
            <a:chOff x="18563587" y="-76977"/>
            <a:chExt cx="6100744" cy="5521372"/>
          </a:xfrm>
        </p:grpSpPr>
        <p:pic>
          <p:nvPicPr>
            <p:cNvPr id="137" name="Рисунок 136" descr="Изображение выглядит как цветок, капуста, фиолетовый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B507C3B-1B1B-8C05-3E31-266CEFEC9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18731" y="1539728"/>
              <a:ext cx="2845600" cy="2845600"/>
            </a:xfrm>
            <a:prstGeom prst="rect">
              <a:avLst/>
            </a:prstGeom>
          </p:spPr>
        </p:pic>
        <p:pic>
          <p:nvPicPr>
            <p:cNvPr id="138" name="Рисунок 137" descr="Изображение выглядит как цветок, капуста, фиолетовый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BEDC965-B4F6-A85F-DA8C-6BF2D1AB8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3587" y="2598795"/>
              <a:ext cx="2845600" cy="2845600"/>
            </a:xfrm>
            <a:prstGeom prst="rect">
              <a:avLst/>
            </a:prstGeom>
          </p:spPr>
        </p:pic>
        <p:pic>
          <p:nvPicPr>
            <p:cNvPr id="139" name="Рисунок 138" descr="Изображение выглядит как цветок, капуста, фиолетовый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02F6B2C-2CA0-0F08-0E41-611CC4056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77719" y="-76977"/>
              <a:ext cx="2845600" cy="2845600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02C16577-B1A2-94A9-FEE4-13B806D373EA}"/>
              </a:ext>
            </a:extLst>
          </p:cNvPr>
          <p:cNvGrpSpPr/>
          <p:nvPr/>
        </p:nvGrpSpPr>
        <p:grpSpPr>
          <a:xfrm>
            <a:off x="4601759" y="697456"/>
            <a:ext cx="6036709" cy="5295780"/>
            <a:chOff x="18449089" y="5813555"/>
            <a:chExt cx="6036709" cy="5295780"/>
          </a:xfrm>
        </p:grpSpPr>
        <p:pic>
          <p:nvPicPr>
            <p:cNvPr id="140" name="Рисунок 139" descr="Изображение выглядит как цветок, капуста, фиолетовый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39015F6-E8F0-92EC-8F3D-9FDE8F27A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9089" y="5813555"/>
              <a:ext cx="2088890" cy="2088890"/>
            </a:xfrm>
            <a:prstGeom prst="rect">
              <a:avLst/>
            </a:prstGeom>
          </p:spPr>
        </p:pic>
        <p:pic>
          <p:nvPicPr>
            <p:cNvPr id="141" name="Рисунок 140" descr="Изображение выглядит как цветок, капуста, фиолетовый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3CAF15A-313C-5380-AB80-7B364B075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0756" y="9020445"/>
              <a:ext cx="2088890" cy="2088890"/>
            </a:xfrm>
            <a:prstGeom prst="rect">
              <a:avLst/>
            </a:prstGeom>
          </p:spPr>
        </p:pic>
        <p:pic>
          <p:nvPicPr>
            <p:cNvPr id="142" name="Рисунок 141" descr="Изображение выглядит как цветок, капуста, фиолетовый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3CBD33A0-6585-876F-5EE3-C3360A2EA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6908" y="5965905"/>
              <a:ext cx="2088890" cy="2088890"/>
            </a:xfrm>
            <a:prstGeom prst="rect">
              <a:avLst/>
            </a:prstGeom>
          </p:spPr>
        </p:pic>
        <p:pic>
          <p:nvPicPr>
            <p:cNvPr id="143" name="Рисунок 142" descr="Изображение выглядит как цветок, капуста, фиолетовый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70115E5-76F3-33BF-35DB-B16100AAD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35185" y="9007527"/>
              <a:ext cx="2088890" cy="2088890"/>
            </a:xfrm>
            <a:prstGeom prst="rect">
              <a:avLst/>
            </a:prstGeom>
          </p:spPr>
        </p:pic>
        <p:pic>
          <p:nvPicPr>
            <p:cNvPr id="144" name="Рисунок 143" descr="Изображение выглядит как цветок, капуста, фиолетовый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BDC1CAE-0AD7-925C-6595-79C17F3BD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77534" y="7530122"/>
              <a:ext cx="2088890" cy="2088890"/>
            </a:xfrm>
            <a:prstGeom prst="rect">
              <a:avLst/>
            </a:prstGeom>
          </p:spPr>
        </p:pic>
      </p:grp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7788B649-A83E-4D8C-B2AC-B8F616D6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4275" y="1191617"/>
            <a:ext cx="4517011" cy="4517011"/>
          </a:xfrm>
          <a:prstGeom prst="rect">
            <a:avLst/>
          </a:prstGeom>
        </p:spPr>
      </p:pic>
      <p:grpSp>
        <p:nvGrpSpPr>
          <p:cNvPr id="111" name="Групувати 110">
            <a:extLst>
              <a:ext uri="{FF2B5EF4-FFF2-40B4-BE49-F238E27FC236}">
                <a16:creationId xmlns:a16="http://schemas.microsoft.com/office/drawing/2014/main" id="{AB12E120-EC46-40FB-89E2-E88EF90FCB80}"/>
              </a:ext>
            </a:extLst>
          </p:cNvPr>
          <p:cNvGrpSpPr/>
          <p:nvPr/>
        </p:nvGrpSpPr>
        <p:grpSpPr>
          <a:xfrm>
            <a:off x="4248971" y="850207"/>
            <a:ext cx="6779378" cy="5213470"/>
            <a:chOff x="-6662591" y="5731556"/>
            <a:chExt cx="8524021" cy="5812365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F2EA98B3-8794-4D80-9794-1179D7801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62591" y="7403206"/>
              <a:ext cx="4669862" cy="4140715"/>
            </a:xfrm>
            <a:prstGeom prst="rect">
              <a:avLst/>
            </a:prstGeom>
          </p:spPr>
        </p:pic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80FAE6E0-B7D5-433A-9172-A5BDD4BAB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808432" y="5731556"/>
              <a:ext cx="4669862" cy="4140715"/>
            </a:xfrm>
            <a:prstGeom prst="rect">
              <a:avLst/>
            </a:prstGeom>
          </p:spPr>
        </p:pic>
      </p:grpSp>
      <p:grpSp>
        <p:nvGrpSpPr>
          <p:cNvPr id="114" name="Групувати 113">
            <a:extLst>
              <a:ext uri="{FF2B5EF4-FFF2-40B4-BE49-F238E27FC236}">
                <a16:creationId xmlns:a16="http://schemas.microsoft.com/office/drawing/2014/main" id="{E5F60452-E7EE-4046-B8DB-695D0860B0FE}"/>
              </a:ext>
            </a:extLst>
          </p:cNvPr>
          <p:cNvGrpSpPr/>
          <p:nvPr/>
        </p:nvGrpSpPr>
        <p:grpSpPr>
          <a:xfrm>
            <a:off x="4425075" y="410011"/>
            <a:ext cx="6727451" cy="6020334"/>
            <a:chOff x="-6167823" y="5481388"/>
            <a:chExt cx="7541061" cy="6730087"/>
          </a:xfrm>
        </p:grpSpPr>
        <p:grpSp>
          <p:nvGrpSpPr>
            <p:cNvPr id="115" name="Групувати 114">
              <a:extLst>
                <a:ext uri="{FF2B5EF4-FFF2-40B4-BE49-F238E27FC236}">
                  <a16:creationId xmlns:a16="http://schemas.microsoft.com/office/drawing/2014/main" id="{B821E9A2-CCBB-42FA-868A-358886E738A8}"/>
                </a:ext>
              </a:extLst>
            </p:cNvPr>
            <p:cNvGrpSpPr/>
            <p:nvPr/>
          </p:nvGrpSpPr>
          <p:grpSpPr>
            <a:xfrm>
              <a:off x="-6167823" y="7346447"/>
              <a:ext cx="7541061" cy="4865028"/>
              <a:chOff x="-6662591" y="6114397"/>
              <a:chExt cx="9481721" cy="5423896"/>
            </a:xfrm>
          </p:grpSpPr>
          <p:pic>
            <p:nvPicPr>
              <p:cNvPr id="117" name="Рисунок 116">
                <a:extLst>
                  <a:ext uri="{FF2B5EF4-FFF2-40B4-BE49-F238E27FC236}">
                    <a16:creationId xmlns:a16="http://schemas.microsoft.com/office/drawing/2014/main" id="{F88AB94A-42A3-4667-99BB-27B0F004C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6662591" y="7408832"/>
                <a:ext cx="4669859" cy="4129461"/>
              </a:xfrm>
              <a:prstGeom prst="rect">
                <a:avLst/>
              </a:prstGeom>
            </p:spPr>
          </p:pic>
          <p:pic>
            <p:nvPicPr>
              <p:cNvPr id="118" name="Рисунок 117">
                <a:extLst>
                  <a:ext uri="{FF2B5EF4-FFF2-40B4-BE49-F238E27FC236}">
                    <a16:creationId xmlns:a16="http://schemas.microsoft.com/office/drawing/2014/main" id="{B9508C85-EF3C-4DD0-83AE-E7A1620ABC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1850729" y="6114397"/>
                <a:ext cx="4669859" cy="4129461"/>
              </a:xfrm>
              <a:prstGeom prst="rect">
                <a:avLst/>
              </a:prstGeom>
            </p:spPr>
          </p:pic>
        </p:grpSp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id="{8828AA65-2EE8-47B6-90C1-1510BF231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4932736" y="5481388"/>
              <a:ext cx="3714064" cy="3703971"/>
            </a:xfrm>
            <a:prstGeom prst="rect">
              <a:avLst/>
            </a:prstGeom>
          </p:spPr>
        </p:pic>
      </p:grpSp>
      <p:grpSp>
        <p:nvGrpSpPr>
          <p:cNvPr id="119" name="Групувати 118">
            <a:extLst>
              <a:ext uri="{FF2B5EF4-FFF2-40B4-BE49-F238E27FC236}">
                <a16:creationId xmlns:a16="http://schemas.microsoft.com/office/drawing/2014/main" id="{7C6FAF11-D5E3-4C2F-895B-2A08D06FAF1D}"/>
              </a:ext>
            </a:extLst>
          </p:cNvPr>
          <p:cNvGrpSpPr/>
          <p:nvPr/>
        </p:nvGrpSpPr>
        <p:grpSpPr>
          <a:xfrm>
            <a:off x="4663487" y="632681"/>
            <a:ext cx="6250286" cy="5530784"/>
            <a:chOff x="-12132130" y="4752306"/>
            <a:chExt cx="8834555" cy="6605661"/>
          </a:xfrm>
        </p:grpSpPr>
        <p:grpSp>
          <p:nvGrpSpPr>
            <p:cNvPr id="120" name="Групувати 119">
              <a:extLst>
                <a:ext uri="{FF2B5EF4-FFF2-40B4-BE49-F238E27FC236}">
                  <a16:creationId xmlns:a16="http://schemas.microsoft.com/office/drawing/2014/main" id="{E7A7924C-97F4-4757-BB4D-BBC0BDBC9B78}"/>
                </a:ext>
              </a:extLst>
            </p:cNvPr>
            <p:cNvGrpSpPr/>
            <p:nvPr/>
          </p:nvGrpSpPr>
          <p:grpSpPr>
            <a:xfrm>
              <a:off x="-12132130" y="4752306"/>
              <a:ext cx="6052350" cy="6415936"/>
              <a:chOff x="-7847412" y="5854707"/>
              <a:chExt cx="6784313" cy="7172327"/>
            </a:xfrm>
          </p:grpSpPr>
          <p:grpSp>
            <p:nvGrpSpPr>
              <p:cNvPr id="123" name="Групувати 122">
                <a:extLst>
                  <a:ext uri="{FF2B5EF4-FFF2-40B4-BE49-F238E27FC236}">
                    <a16:creationId xmlns:a16="http://schemas.microsoft.com/office/drawing/2014/main" id="{8B336A14-92FC-4011-84B7-6E9A295DD416}"/>
                  </a:ext>
                </a:extLst>
              </p:cNvPr>
              <p:cNvGrpSpPr/>
              <p:nvPr/>
            </p:nvGrpSpPr>
            <p:grpSpPr>
              <a:xfrm>
                <a:off x="-7784930" y="8149806"/>
                <a:ext cx="6721831" cy="4877228"/>
                <a:chOff x="-8695854" y="7010040"/>
                <a:chExt cx="8451666" cy="5437496"/>
              </a:xfrm>
            </p:grpSpPr>
            <p:pic>
              <p:nvPicPr>
                <p:cNvPr id="125" name="Рисунок 124">
                  <a:extLst>
                    <a:ext uri="{FF2B5EF4-FFF2-40B4-BE49-F238E27FC236}">
                      <a16:creationId xmlns:a16="http://schemas.microsoft.com/office/drawing/2014/main" id="{5828DD91-972D-45F8-A902-93B334953C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8695854" y="8958236"/>
                  <a:ext cx="4669862" cy="3489300"/>
                </a:xfrm>
                <a:prstGeom prst="rect">
                  <a:avLst/>
                </a:prstGeom>
              </p:spPr>
            </p:pic>
            <p:pic>
              <p:nvPicPr>
                <p:cNvPr id="126" name="Рисунок 125">
                  <a:extLst>
                    <a:ext uri="{FF2B5EF4-FFF2-40B4-BE49-F238E27FC236}">
                      <a16:creationId xmlns:a16="http://schemas.microsoft.com/office/drawing/2014/main" id="{3C29E804-BAD5-4DCB-A5BE-9094676686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-4914050" y="7010040"/>
                  <a:ext cx="4669862" cy="3489299"/>
                </a:xfrm>
                <a:prstGeom prst="rect">
                  <a:avLst/>
                </a:prstGeom>
              </p:spPr>
            </p:pic>
          </p:grpSp>
          <p:pic>
            <p:nvPicPr>
              <p:cNvPr id="124" name="Рисунок 123">
                <a:extLst>
                  <a:ext uri="{FF2B5EF4-FFF2-40B4-BE49-F238E27FC236}">
                    <a16:creationId xmlns:a16="http://schemas.microsoft.com/office/drawing/2014/main" id="{41997CA3-0B04-4963-ACE1-76FF811C6F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7847412" y="5854707"/>
                <a:ext cx="3714063" cy="3129769"/>
              </a:xfrm>
              <a:prstGeom prst="rect">
                <a:avLst/>
              </a:prstGeom>
            </p:spPr>
          </p:pic>
        </p:grp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611A0ACF-BB78-4AA6-985E-754E3FEC2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610924" y="4856440"/>
              <a:ext cx="3313349" cy="2799703"/>
            </a:xfrm>
            <a:prstGeom prst="rect">
              <a:avLst/>
            </a:prstGeom>
          </p:spPr>
        </p:pic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106574E3-AF4A-4C00-9428-602D4BCB7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6753515" y="8558264"/>
              <a:ext cx="3313349" cy="2799703"/>
            </a:xfrm>
            <a:prstGeom prst="rect">
              <a:avLst/>
            </a:prstGeom>
          </p:spPr>
        </p:pic>
      </p:grpSp>
      <p:pic>
        <p:nvPicPr>
          <p:cNvPr id="400" name="Picture 39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499" y="2962842"/>
            <a:ext cx="37814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2024-08-13T07:58:55Z</dcterms:created>
  <dcterms:modified xsi:type="dcterms:W3CDTF">2024-11-27T11:33:05Z</dcterms:modified>
</cp:coreProperties>
</file>