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33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 varScale="1">
        <p:scale>
          <a:sx n="102" d="100"/>
          <a:sy n="102" d="100"/>
        </p:scale>
        <p:origin x="660" y="120"/>
      </p:cViewPr>
      <p:guideLst>
        <p:guide orient="horz" pos="210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tags" Target="../tags/tag1.xml"/><Relationship Id="rId9" Type="http://schemas.openxmlformats.org/officeDocument/2006/relationships/image" Target="../media/image8.png"/><Relationship Id="rId10" Type="http://schemas.openxmlformats.org/officeDocument/2006/relationships/image" Target="../media/image9.jpe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ейзаж, трава, небо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пейзаж, трава, небо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/>
          <a:srcRect t="1563" b="-1"/>
          <a:stretch>
            <a:fillRect/>
          </a:stretch>
        </p:blipFill>
        <p:spPr>
          <a:xfrm>
            <a:off x="0" y="-148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2867" y="-273542"/>
            <a:ext cx="3250363" cy="3250363"/>
          </a:xfrm>
          <a:prstGeom prst="rect">
            <a:avLst/>
          </a:prstGeom>
        </p:spPr>
      </p:pic>
      <p:pic>
        <p:nvPicPr>
          <p:cNvPr id="5" name="Рисунок 4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13495">
            <a:off x="1025581" y="-20766"/>
            <a:ext cx="3342904" cy="3342904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5619" y="-293453"/>
            <a:ext cx="3342904" cy="334290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0415" y="236625"/>
            <a:ext cx="3342904" cy="334290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90467">
            <a:off x="6715393" y="-487451"/>
            <a:ext cx="3342904" cy="3342904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2096" y="59406"/>
            <a:ext cx="3342904" cy="334290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1601" y="326172"/>
            <a:ext cx="3342904" cy="334290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9582" y="-396607"/>
            <a:ext cx="3342904" cy="3342904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76855">
            <a:off x="-570604" y="1511"/>
            <a:ext cx="3342904" cy="3342904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alphaModFix amt="35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" y="-16807"/>
            <a:ext cx="12192000" cy="6858000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87880" y="2846070"/>
            <a:ext cx="3743325" cy="3819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0.1168 0.2057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1027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13</cp:revision>
  <dcterms:created xsi:type="dcterms:W3CDTF">2024-04-14T20:42:00Z</dcterms:created>
  <dcterms:modified xsi:type="dcterms:W3CDTF">2024-07-12T06:04:38Z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0435C53C15B14DE28BF22ACB9BF9CF39_12</vt:lpwstr>
  </property>
  <property fmtid="{D5CDD505-2E9C-101B-9397-08002B2CF9AE}" pid="3" name="KSOProductBuildVer">
    <vt:lpwstr>1033-12.2.0.17153</vt:lpwstr>
  </property>
</Properties>
</file>