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572" y="53908"/>
            <a:ext cx="690325" cy="6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065" y="3099435"/>
            <a:ext cx="272415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15</cp:revision>
  <dcterms:created xsi:type="dcterms:W3CDTF">2024-04-13T10:22:00Z</dcterms:created>
  <dcterms:modified xsi:type="dcterms:W3CDTF">2024-06-20T13:42:55Z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</Properties>
</file>