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астасия Баранник" initials="АБ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20" autoAdjust="0"/>
    <p:restoredTop sz="86405" autoAdjust="0"/>
  </p:normalViewPr>
  <p:slideViewPr>
    <p:cSldViewPr snapToGrid="0">
      <p:cViewPr>
        <p:scale>
          <a:sx n="50" d="100"/>
          <a:sy n="50" d="100"/>
        </p:scale>
        <p:origin x="2412" y="10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commentAuthors" Target="commentAuthors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F93532-97AB-4252-BDFE-92462876A0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9EF1B6-93AB-4130-AE5D-6A06A4E5783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9EF1B6-93AB-4130-AE5D-6A06A4E57833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microsoft.com/office/2007/relationships/hdphoto" Target="../media/hdphoto1.wdp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image" Target="../media/image11.png"/><Relationship Id="rId16" Type="http://schemas.openxmlformats.org/officeDocument/2006/relationships/image" Target="../media/image12.png"/><Relationship Id="rId17" Type="http://schemas.openxmlformats.org/officeDocument/2006/relationships/image" Target="../media/image13.png"/><Relationship Id="rId18" Type="http://schemas.openxmlformats.org/officeDocument/2006/relationships/image" Target="../media/image14.png"/><Relationship Id="rId1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626655" y="587181"/>
            <a:ext cx="7404409" cy="5674229"/>
          </a:xfrm>
          <a:prstGeom prst="roundRect">
            <a:avLst/>
          </a:prstGeom>
          <a:solidFill>
            <a:schemeClr val="bg1">
              <a:alpha val="81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080" y="2824003"/>
            <a:ext cx="2589627" cy="258962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03" y="2590111"/>
            <a:ext cx="3020623" cy="305741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26654" y="1171969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  Мама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спік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ароматний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пиріг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315528" y="935806"/>
            <a:ext cx="74044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Кінь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поскакала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дуже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швидко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вперед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374102" y="1178261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Катя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грала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м'ячем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дворі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294608" y="1182760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Михась ловить рибу у ставку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228117" y="950178"/>
            <a:ext cx="74044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Дідусь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прочитала газету </a:t>
            </a:r>
          </a:p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зранку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-331001" y="1146170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Діти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грають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бадмінтон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389575" y="1154914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Школярі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ходити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школи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-250451" y="971941"/>
            <a:ext cx="74044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Внучка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малював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квітку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олівцем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-312451" y="1210120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Тато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подарував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мамі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квіти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91" y="2617867"/>
            <a:ext cx="4752381" cy="431428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519" b="92053" l="3632" r="93826">
                        <a14:foregroundMark x1="3995" y1="35320" x2="3995" y2="35320"/>
                        <a14:foregroundMark x1="63438" y1="7285" x2="63438" y2="7285"/>
                        <a14:foregroundMark x1="93826" y1="36645" x2="93826" y2="36645"/>
                        <a14:foregroundMark x1="53148" y1="7285" x2="53148" y2="7285"/>
                        <a14:foregroundMark x1="40920" y1="6623" x2="40920" y2="6623"/>
                        <a14:foregroundMark x1="63438" y1="5960" x2="63438" y2="5960"/>
                        <a14:foregroundMark x1="50121" y1="5519" x2="50121" y2="5519"/>
                        <a14:foregroundMark x1="42252" y1="92053" x2="42252" y2="9205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31220" y="1102400"/>
            <a:ext cx="1484377" cy="81407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91332" y="1741734"/>
            <a:ext cx="1388994" cy="138899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542" y="1210929"/>
            <a:ext cx="1712537" cy="171253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226" y="982037"/>
            <a:ext cx="2076420" cy="207642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725" y="1235273"/>
            <a:ext cx="1684578" cy="1823184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843226" y="1197363"/>
            <a:ext cx="2382995" cy="1631169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575" y="777676"/>
            <a:ext cx="2154596" cy="2154596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045" y="1681562"/>
            <a:ext cx="981858" cy="1440058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46308" y="651585"/>
            <a:ext cx="2271881" cy="2271881"/>
          </a:xfrm>
          <a:prstGeom prst="rect">
            <a:avLst/>
          </a:prstGeom>
        </p:spPr>
      </p:pic>
      <p:pic>
        <p:nvPicPr>
          <p:cNvPr id="253" name="Picture 25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118475" y="1681480"/>
            <a:ext cx="3876674" cy="38766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2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6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2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6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2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62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2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62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12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6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12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6" dur="62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00"/>
                            </p:stCondLst>
                            <p:childTnLst>
                              <p:par>
                                <p:cTn id="1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12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0" dur="6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00"/>
                            </p:stCondLst>
                            <p:childTnLst>
                              <p:par>
                                <p:cTn id="19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12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4" dur="6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500"/>
                            </p:stCondLst>
                            <p:childTnLst>
                              <p:par>
                                <p:cTn id="2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12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8" dur="62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500"/>
                            </p:stCondLst>
                            <p:childTnLst>
                              <p:par>
                                <p:cTn id="24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9" grpId="0"/>
      <p:bldP spid="19" grpId="1"/>
      <p:bldP spid="20" grpId="0"/>
      <p:bldP spid="20" grpId="1"/>
      <p:bldP spid="21" grpId="0"/>
      <p:bldP spid="21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41</Words>
  <Application>Microsoft Office PowerPoint</Application>
  <PresentationFormat>Широкоэкранный</PresentationFormat>
  <Paragraphs>13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9</cp:revision>
  <dcterms:created xsi:type="dcterms:W3CDTF">2024-05-06T11:39:00Z</dcterms:created>
  <dcterms:modified xsi:type="dcterms:W3CDTF">2024-11-05T13:18:54Z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F0D8D817DCA046F981A64BB129717841_12</vt:lpwstr>
  </property>
  <property fmtid="{D5CDD505-2E9C-101B-9397-08002B2CF9AE}" pid="3" name="KSOProductBuildVer">
    <vt:lpwstr>1033-12.2.0.17119</vt:lpwstr>
  </property>
</Properties>
</file>