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СЛАДКИЙ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r>
                <a:rPr kumimoji="0" lang="uk-UA" alt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РЯЧИЙ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ОТКРЫТЫЙ 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ТЯЖЁЛЫЙ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5714" y="3225272"/>
              <a:ext cx="1760858" cy="176085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11264" y="129409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011264" y="5039285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11264" y="1766824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ЗАКРЫТЫЙ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1264" y="3395904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ЛЁГКИЙ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ГРУСТНЫЙ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МЕДЛЕННЫЙ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>
              <a:fillRect/>
            </a:stretch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ДЕВОЧКА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403122" y="7097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ВЕСЁЛЫЙ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8403122" y="503928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БЫСТРЫЙ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>
              <a:fillRect/>
            </a:stretch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8403122" y="176682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МАЛЬЧИК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8403122" y="339590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ВЗРОСЛЫЙ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-133350"/>
            <a:ext cx="2732405" cy="2795905"/>
          </a:xfrm>
          <a:prstGeom prst="rect">
            <a:avLst/>
          </a:prstGeom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25595" y="2390140"/>
            <a:ext cx="39528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D566F-9EED-4AEA-AD67-42FEB9C6A9CE}"/>
</file>

<file path=customXml/itemProps2.xml><?xml version="1.0" encoding="utf-8"?>
<ds:datastoreItem xmlns:ds="http://schemas.openxmlformats.org/officeDocument/2006/customXml" ds:itemID="{3A81CFCC-3051-4C60-BB21-3D6F67FA09A4}"/>
</file>

<file path=customXml/itemProps3.xml><?xml version="1.0" encoding="utf-8"?>
<ds:datastoreItem xmlns:ds="http://schemas.openxmlformats.org/officeDocument/2006/customXml" ds:itemID="{7A0F8991-6EDF-4A9A-8EB6-3ACB85D71C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Slides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2024-04-22T21:11:00Z</dcterms:created>
  <dcterms:modified xsi:type="dcterms:W3CDTF">2025-04-03T13:03:36Z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0AC3C63A4DD5466099239A807D3D0DA6_12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