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79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AB219-A1C8-4DF1-84A8-C0D70813A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AB97EB-E419-46B4-A472-BDF87A5EE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38A495-6488-4D75-BA25-F35C54C92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BC78EF-180D-49C9-9929-06DB49D7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562A7-D137-4F3D-84A8-4CF17B59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3175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346BD-5B1D-401D-A950-9F770091F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BE7010-9918-468A-BEEE-7392912B6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F85ADC-6240-4986-AD93-6E7639DD3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2AF8E5-35EC-4D54-8EBC-C21168EC2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6035A8-FEDD-4CB9-A449-EA455036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284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167491-05AD-425F-9A91-CE5DE4F16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A47B9F-BD30-46A1-98A9-655BD6AE7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0EAA80-57E9-4F71-BB68-D285BB98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4A0AF6-A0A1-431E-ABE0-14610D29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B5F4BE-D2FD-40A7-8952-F34B07BB9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7312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1FB4A-11F5-44DD-B33A-1302BF28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B27233-6F8B-4769-818E-FDF0D5154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970BA8-7A84-4BFB-8122-3A65EF6B9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EB4C4-F0DC-44B6-8187-143F810D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48C6D4-1FD1-4831-9C0F-0CFD0845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250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BDE6-3C83-44A9-A0F8-ED8A09DC4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135310-1591-464F-A86D-C8F318437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E80285-2282-4A90-B958-030440AA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76B8FC-C9DA-4857-A43D-4D8189A87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988C46-B10F-4B04-BED7-59B6FCDC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9192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C8B2-53A6-4B8A-9248-922E0C6B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D13BD-65E3-4D30-A378-E21DB480F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57F6EA-2072-4E47-83AA-24A22CA97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224551-0177-45F9-A886-74D7C5291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E4683A-D3AA-4FD2-B0A7-18F53EE1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FBA9DA-85E7-424C-90BF-88915CE8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096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B99AE-07D9-4956-9ACB-6BA38067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A033CB-67F5-496B-9CB0-D1C0ABE64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3F1CDA-AB67-47FD-BE7E-2AF636474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871D17-A67D-492C-8617-E1A71D25A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80A3C7-C149-4CCB-AB7F-AA4E02428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C54C55-15FF-4831-A6B6-93CB203C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F43A32-FDAD-4B6F-9B16-A0A7E2B1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C9D3EF-5424-49BE-ADC0-C77CDE77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4157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D0696-EBDD-4128-8983-ED44A153B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5C00BD-EBC5-451C-82F2-0565DD41F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5627A4-566F-4A2B-BCE4-513AC2E5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3FB531-FB73-4F4F-89B7-CAE7F633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8174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3410E2-0F86-4649-AF89-F053D1E5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AEE464-A302-4F5E-833F-ED131438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620328-318D-4AB8-A62A-0858668F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712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2858B-0EE8-4DC4-A19C-3DC94A73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C7706-830B-4621-84AA-E06812A1A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E27654-3DCA-4486-895C-4404D86C6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761F2C-2EF1-4635-9514-8D7986D5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687BF0-5394-42FF-B455-8034EB5C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9998BA-7414-42D8-817D-62AEDEA6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3124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7BC30-35DB-431C-B0F8-3CECEB76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DB3FCA-0F7D-4927-8ADD-4704283AC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22BB2C-A25E-40EB-81E6-353BF8826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69CFD0-06F9-4251-9BB9-EF30E27B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08373F-8CA1-4943-858B-E128A8DA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18A002-2A61-4AFE-BF31-A95657ED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701305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9943A-E563-44A4-9A83-3A5EA25E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C1006A-4272-400D-969D-0D4C2B614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D78103-E719-4442-8BFB-CD77576AF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482A7B-904A-4047-95D1-8D162C369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374758-FD27-4718-94C3-2A655F1DB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651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5636DA2F-44A7-445E-BF60-E335A39C6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акета кровать">
            <a:extLst>
              <a:ext uri="{FF2B5EF4-FFF2-40B4-BE49-F238E27FC236}">
                <a16:creationId xmlns:a16="http://schemas.microsoft.com/office/drawing/2014/main" id="{D9073E7C-9287-42C9-A6FF-F9EDABDAD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4157">
            <a:off x="1622398" y="4359593"/>
            <a:ext cx="1632628" cy="1632628"/>
          </a:xfrm>
          <a:prstGeom prst="rect">
            <a:avLst/>
          </a:prstGeom>
        </p:spPr>
      </p:pic>
      <p:pic>
        <p:nvPicPr>
          <p:cNvPr id="24" name="кровать">
            <a:extLst>
              <a:ext uri="{FF2B5EF4-FFF2-40B4-BE49-F238E27FC236}">
                <a16:creationId xmlns:a16="http://schemas.microsoft.com/office/drawing/2014/main" id="{14B5C1D5-DCCF-4F27-804E-891B902CB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2550" y="3018766"/>
            <a:ext cx="4567581" cy="3425686"/>
          </a:xfrm>
          <a:prstGeom prst="rect">
            <a:avLst/>
          </a:prstGeom>
        </p:spPr>
      </p:pic>
      <p:pic>
        <p:nvPicPr>
          <p:cNvPr id="5" name="рома стоит">
            <a:extLst>
              <a:ext uri="{FF2B5EF4-FFF2-40B4-BE49-F238E27FC236}">
                <a16:creationId xmlns:a16="http://schemas.microsoft.com/office/drawing/2014/main" id="{6566F792-84CB-480B-8A77-4B1035534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18" y="1636918"/>
            <a:ext cx="3504478" cy="3504478"/>
          </a:xfrm>
          <a:prstGeom prst="rect">
            <a:avLst/>
          </a:prstGeom>
        </p:spPr>
      </p:pic>
      <p:pic>
        <p:nvPicPr>
          <p:cNvPr id="15" name="вертолёт">
            <a:extLst>
              <a:ext uri="{FF2B5EF4-FFF2-40B4-BE49-F238E27FC236}">
                <a16:creationId xmlns:a16="http://schemas.microsoft.com/office/drawing/2014/main" id="{D382B126-596C-460B-8B13-E8F87B3041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85" y="1580815"/>
            <a:ext cx="1256390" cy="1256390"/>
          </a:xfrm>
          <a:prstGeom prst="rect">
            <a:avLst/>
          </a:prstGeom>
        </p:spPr>
      </p:pic>
      <p:pic>
        <p:nvPicPr>
          <p:cNvPr id="19" name="динозавр">
            <a:extLst>
              <a:ext uri="{FF2B5EF4-FFF2-40B4-BE49-F238E27FC236}">
                <a16:creationId xmlns:a16="http://schemas.microsoft.com/office/drawing/2014/main" id="{2B682D63-132D-4E1D-8AFC-88F379419B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98" y="2236040"/>
            <a:ext cx="1727363" cy="1727363"/>
          </a:xfrm>
          <a:prstGeom prst="rect">
            <a:avLst/>
          </a:prstGeom>
        </p:spPr>
      </p:pic>
      <p:pic>
        <p:nvPicPr>
          <p:cNvPr id="21" name="ракета в руке">
            <a:extLst>
              <a:ext uri="{FF2B5EF4-FFF2-40B4-BE49-F238E27FC236}">
                <a16:creationId xmlns:a16="http://schemas.microsoft.com/office/drawing/2014/main" id="{51D507D8-CD0F-4CB0-A3CA-60834BE9D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1872">
            <a:off x="6416803" y="2709446"/>
            <a:ext cx="2126434" cy="2126434"/>
          </a:xfrm>
          <a:prstGeom prst="rect">
            <a:avLst/>
          </a:prstGeom>
        </p:spPr>
      </p:pic>
      <p:grpSp>
        <p:nvGrpSpPr>
          <p:cNvPr id="22" name="ведерко">
            <a:extLst>
              <a:ext uri="{FF2B5EF4-FFF2-40B4-BE49-F238E27FC236}">
                <a16:creationId xmlns:a16="http://schemas.microsoft.com/office/drawing/2014/main" id="{E711E3AB-2B9D-4AE4-8C8B-DAB565A8E891}"/>
              </a:ext>
            </a:extLst>
          </p:cNvPr>
          <p:cNvGrpSpPr/>
          <p:nvPr/>
        </p:nvGrpSpPr>
        <p:grpSpPr>
          <a:xfrm>
            <a:off x="133925" y="5215043"/>
            <a:ext cx="1749438" cy="1528811"/>
            <a:chOff x="4155278" y="3764152"/>
            <a:chExt cx="2430494" cy="2277665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12D854C-8FDE-491E-B578-CABDE1741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278" y="3764152"/>
              <a:ext cx="1831607" cy="1831607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E4E8172-BCC3-448D-B56D-D4802E99C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146" y="4191191"/>
              <a:ext cx="1850626" cy="1850626"/>
            </a:xfrm>
            <a:prstGeom prst="rect">
              <a:avLst/>
            </a:prstGeom>
          </p:spPr>
        </p:pic>
      </p:grpSp>
      <p:pic>
        <p:nvPicPr>
          <p:cNvPr id="17" name="паровоз">
            <a:extLst>
              <a:ext uri="{FF2B5EF4-FFF2-40B4-BE49-F238E27FC236}">
                <a16:creationId xmlns:a16="http://schemas.microsoft.com/office/drawing/2014/main" id="{2BFBC1A3-2C2E-48CC-A805-35BA3B13EF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01" y="3665647"/>
            <a:ext cx="1749437" cy="174943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93FA9C3-2479-4A6C-BA51-F2DC83911249}"/>
              </a:ext>
            </a:extLst>
          </p:cNvPr>
          <p:cNvSpPr/>
          <p:nvPr/>
        </p:nvSpPr>
        <p:spPr>
          <a:xfrm>
            <a:off x="2504604" y="5731098"/>
            <a:ext cx="7182793" cy="1096076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sz="2000" dirty="0"/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E1839447-8AA5-485A-A5C0-4672E7A58F2E}"/>
              </a:ext>
            </a:extLst>
          </p:cNvPr>
          <p:cNvSpPr txBox="1"/>
          <p:nvPr/>
        </p:nvSpPr>
        <p:spPr>
          <a:xfrm>
            <a:off x="2539313" y="5846851"/>
            <a:ext cx="711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Привіт</a:t>
            </a:r>
            <a:r>
              <a:rPr lang="ru-RU" sz="2400" dirty="0"/>
              <a:t>, мене </a:t>
            </a:r>
            <a:r>
              <a:rPr lang="ru-RU" sz="2400" dirty="0" err="1"/>
              <a:t>звуть</a:t>
            </a:r>
            <a:r>
              <a:rPr lang="ru-RU" sz="2400" dirty="0"/>
              <a:t> Рома. Я </a:t>
            </a:r>
            <a:r>
              <a:rPr lang="ru-RU" sz="2400" dirty="0" err="1"/>
              <a:t>дуже</a:t>
            </a:r>
            <a:r>
              <a:rPr lang="ru-RU" sz="2400" dirty="0"/>
              <a:t> люблю </a:t>
            </a:r>
            <a:r>
              <a:rPr lang="ru-RU" sz="2400" dirty="0" err="1"/>
              <a:t>грати</a:t>
            </a:r>
            <a:r>
              <a:rPr lang="ru-RU" sz="2400" dirty="0"/>
              <a:t> з </a:t>
            </a:r>
            <a:r>
              <a:rPr lang="ru-RU" sz="2400" dirty="0" err="1"/>
              <a:t>різними</a:t>
            </a:r>
            <a:r>
              <a:rPr lang="ru-RU" sz="2400" dirty="0"/>
              <a:t> </a:t>
            </a:r>
            <a:r>
              <a:rPr lang="ru-RU" sz="2400" dirty="0" err="1"/>
              <a:t>іграшками</a:t>
            </a:r>
            <a:r>
              <a:rPr lang="ru-RU" sz="2400" dirty="0"/>
              <a:t>.</a:t>
            </a:r>
            <a:endParaRPr lang="ru-KZ" sz="2400" dirty="0"/>
          </a:p>
        </p:txBody>
      </p:sp>
      <p:pic>
        <p:nvPicPr>
          <p:cNvPr id="28" name="Много игрушек">
            <a:extLst>
              <a:ext uri="{FF2B5EF4-FFF2-40B4-BE49-F238E27FC236}">
                <a16:creationId xmlns:a16="http://schemas.microsoft.com/office/drawing/2014/main" id="{759229CC-E538-4CAF-B2AE-71A8199A5B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26" y="844843"/>
            <a:ext cx="4446976" cy="4446976"/>
          </a:xfrm>
          <a:prstGeom prst="rect">
            <a:avLst/>
          </a:prstGeom>
        </p:spPr>
      </p:pic>
      <p:pic>
        <p:nvPicPr>
          <p:cNvPr id="11" name="рогатка">
            <a:extLst>
              <a:ext uri="{FF2B5EF4-FFF2-40B4-BE49-F238E27FC236}">
                <a16:creationId xmlns:a16="http://schemas.microsoft.com/office/drawing/2014/main" id="{90C8DA91-F2E5-4848-981A-43F215CCE5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5375">
            <a:off x="1747282" y="4051533"/>
            <a:ext cx="977662" cy="977662"/>
          </a:xfrm>
          <a:prstGeom prst="rect">
            <a:avLst/>
          </a:prstGeom>
        </p:spPr>
      </p:pic>
      <p:sp>
        <p:nvSpPr>
          <p:cNvPr id="29" name="2">
            <a:extLst>
              <a:ext uri="{FF2B5EF4-FFF2-40B4-BE49-F238E27FC236}">
                <a16:creationId xmlns:a16="http://schemas.microsoft.com/office/drawing/2014/main" id="{B95D8CCF-E89D-4C80-BCB5-25C211427C3D}"/>
              </a:ext>
            </a:extLst>
          </p:cNvPr>
          <p:cNvSpPr txBox="1"/>
          <p:nvPr/>
        </p:nvSpPr>
        <p:spPr>
          <a:xfrm>
            <a:off x="2536342" y="5688180"/>
            <a:ext cx="7253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У мене є </a:t>
            </a:r>
            <a:r>
              <a:rPr lang="ru-RU" sz="2400" dirty="0" err="1"/>
              <a:t>іграшковий</a:t>
            </a:r>
            <a:r>
              <a:rPr lang="ru-RU" sz="2400" dirty="0"/>
              <a:t> </a:t>
            </a:r>
            <a:r>
              <a:rPr lang="ru-RU" sz="2400" dirty="0" err="1"/>
              <a:t>вертоліт</a:t>
            </a:r>
            <a:r>
              <a:rPr lang="ru-RU" sz="2400" dirty="0"/>
              <a:t>, паровоз, рогатка, </a:t>
            </a:r>
            <a:r>
              <a:rPr lang="ru-RU" sz="2400" dirty="0" err="1"/>
              <a:t>фігурка</a:t>
            </a:r>
            <a:r>
              <a:rPr lang="ru-RU" sz="2400" dirty="0"/>
              <a:t> динозавра і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іграшкове</a:t>
            </a:r>
            <a:r>
              <a:rPr lang="ru-RU" sz="2400" dirty="0"/>
              <a:t> </a:t>
            </a:r>
            <a:r>
              <a:rPr lang="ru-RU" sz="2400" dirty="0" err="1"/>
              <a:t>відерце</a:t>
            </a:r>
            <a:r>
              <a:rPr lang="ru-RU" sz="2400" dirty="0"/>
              <a:t> з граблями. Але моя </a:t>
            </a:r>
            <a:r>
              <a:rPr lang="ru-RU" sz="2400" dirty="0" err="1"/>
              <a:t>улюблена</a:t>
            </a:r>
            <a:r>
              <a:rPr lang="ru-RU" sz="2400" dirty="0"/>
              <a:t> </a:t>
            </a:r>
            <a:r>
              <a:rPr lang="ru-RU" sz="2400" dirty="0" err="1"/>
              <a:t>іграшка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ракета.</a:t>
            </a:r>
            <a:endParaRPr lang="ru-KZ" sz="2400" dirty="0"/>
          </a:p>
        </p:txBody>
      </p:sp>
      <p:sp>
        <p:nvSpPr>
          <p:cNvPr id="30" name="3">
            <a:extLst>
              <a:ext uri="{FF2B5EF4-FFF2-40B4-BE49-F238E27FC236}">
                <a16:creationId xmlns:a16="http://schemas.microsoft.com/office/drawing/2014/main" id="{C046EB73-AA1F-44D1-8597-B70FE575C5D8}"/>
              </a:ext>
            </a:extLst>
          </p:cNvPr>
          <p:cNvSpPr txBox="1"/>
          <p:nvPr/>
        </p:nvSpPr>
        <p:spPr>
          <a:xfrm>
            <a:off x="2438957" y="5851414"/>
            <a:ext cx="711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Якось</a:t>
            </a:r>
            <a:r>
              <a:rPr lang="ru-RU" sz="2400" dirty="0"/>
              <a:t> ракета </a:t>
            </a:r>
            <a:r>
              <a:rPr lang="ru-RU" sz="2400" dirty="0" err="1"/>
              <a:t>загубилася</a:t>
            </a:r>
            <a:r>
              <a:rPr lang="ru-RU" sz="2400" dirty="0"/>
              <a:t>. Я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засмутився</a:t>
            </a:r>
            <a:r>
              <a:rPr lang="ru-RU" sz="2400" dirty="0"/>
              <a:t> і почав </a:t>
            </a:r>
            <a:r>
              <a:rPr lang="ru-RU" sz="2400" dirty="0" err="1"/>
              <a:t>перебирати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іграшки</a:t>
            </a:r>
            <a:r>
              <a:rPr lang="ru-RU" sz="2400" dirty="0"/>
              <a:t>. Але </a:t>
            </a:r>
            <a:r>
              <a:rPr lang="ru-RU" sz="2400" dirty="0" err="1"/>
              <a:t>ракети</a:t>
            </a:r>
            <a:r>
              <a:rPr lang="ru-RU" sz="2400" dirty="0"/>
              <a:t> </a:t>
            </a:r>
            <a:r>
              <a:rPr lang="ru-RU" sz="2400" dirty="0" err="1"/>
              <a:t>немає</a:t>
            </a:r>
            <a:r>
              <a:rPr lang="ru-RU" sz="2400" dirty="0"/>
              <a:t>.</a:t>
            </a:r>
            <a:endParaRPr lang="ru-KZ" sz="2400" dirty="0"/>
          </a:p>
        </p:txBody>
      </p:sp>
      <p:sp>
        <p:nvSpPr>
          <p:cNvPr id="31" name="4">
            <a:extLst>
              <a:ext uri="{FF2B5EF4-FFF2-40B4-BE49-F238E27FC236}">
                <a16:creationId xmlns:a16="http://schemas.microsoft.com/office/drawing/2014/main" id="{1E8B66A2-0983-44C4-9E3C-AED15337AC0D}"/>
              </a:ext>
            </a:extLst>
          </p:cNvPr>
          <p:cNvSpPr txBox="1"/>
          <p:nvPr/>
        </p:nvSpPr>
        <p:spPr>
          <a:xfrm>
            <a:off x="2630376" y="6009580"/>
            <a:ext cx="7065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Як </a:t>
            </a:r>
            <a:r>
              <a:rPr lang="ru-RU" sz="2400" dirty="0" err="1"/>
              <a:t>ти</a:t>
            </a:r>
            <a:r>
              <a:rPr lang="ru-RU" sz="2400" dirty="0"/>
              <a:t> </a:t>
            </a:r>
            <a:r>
              <a:rPr lang="ru-RU" sz="2400" dirty="0" err="1"/>
              <a:t>гадаєш</a:t>
            </a:r>
            <a:r>
              <a:rPr lang="ru-RU" sz="2400" dirty="0"/>
              <a:t>, де </a:t>
            </a:r>
            <a:r>
              <a:rPr lang="ru-RU" sz="2400" dirty="0" err="1"/>
              <a:t>може</a:t>
            </a:r>
            <a:r>
              <a:rPr lang="ru-RU" sz="2400" dirty="0"/>
              <a:t> бути моя ракета?</a:t>
            </a:r>
            <a:endParaRPr lang="ru-KZ" sz="2400" dirty="0"/>
          </a:p>
        </p:txBody>
      </p:sp>
      <p:sp>
        <p:nvSpPr>
          <p:cNvPr id="32" name="5">
            <a:extLst>
              <a:ext uri="{FF2B5EF4-FFF2-40B4-BE49-F238E27FC236}">
                <a16:creationId xmlns:a16="http://schemas.microsoft.com/office/drawing/2014/main" id="{6F63C640-264D-4BF9-BD2B-18CD17FCCC87}"/>
              </a:ext>
            </a:extLst>
          </p:cNvPr>
          <p:cNvSpPr txBox="1"/>
          <p:nvPr/>
        </p:nvSpPr>
        <p:spPr>
          <a:xfrm>
            <a:off x="2545691" y="6019736"/>
            <a:ext cx="7021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Перевірю</a:t>
            </a:r>
            <a:r>
              <a:rPr lang="ru-RU" sz="2400" dirty="0"/>
              <a:t> я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ліжком</a:t>
            </a:r>
            <a:r>
              <a:rPr lang="ru-RU" sz="2400" dirty="0"/>
              <a:t>. От і </a:t>
            </a:r>
            <a:r>
              <a:rPr lang="ru-RU" sz="2400" dirty="0" err="1"/>
              <a:t>знайшлась</a:t>
            </a:r>
            <a:r>
              <a:rPr lang="ru-RU" sz="2400" dirty="0"/>
              <a:t> моя ракета!</a:t>
            </a:r>
            <a:endParaRPr lang="ru-KZ" sz="2400" dirty="0"/>
          </a:p>
        </p:txBody>
      </p:sp>
      <p:pic>
        <p:nvPicPr>
          <p:cNvPr id="4" name="мальчик растроился">
            <a:extLst>
              <a:ext uri="{FF2B5EF4-FFF2-40B4-BE49-F238E27FC236}">
                <a16:creationId xmlns:a16="http://schemas.microsoft.com/office/drawing/2014/main" id="{B67BCDEB-6F77-45A5-82D5-76E1CE9819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31" y="2696015"/>
            <a:ext cx="2066583" cy="2066583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FA4B02A-05A0-4B1F-B0B0-12A8776AE6AB}"/>
              </a:ext>
            </a:extLst>
          </p:cNvPr>
          <p:cNvGrpSpPr/>
          <p:nvPr/>
        </p:nvGrpSpPr>
        <p:grpSpPr>
          <a:xfrm>
            <a:off x="3173675" y="50307"/>
            <a:ext cx="3363176" cy="2693429"/>
            <a:chOff x="3173675" y="50307"/>
            <a:chExt cx="3363176" cy="2693429"/>
          </a:xfrm>
        </p:grpSpPr>
        <p:sp>
          <p:nvSpPr>
            <p:cNvPr id="8" name="Пузырек для мыслей: облако 7">
              <a:extLst>
                <a:ext uri="{FF2B5EF4-FFF2-40B4-BE49-F238E27FC236}">
                  <a16:creationId xmlns:a16="http://schemas.microsoft.com/office/drawing/2014/main" id="{19C9D44E-F046-4E1D-961F-DBE39A7592DB}"/>
                </a:ext>
              </a:extLst>
            </p:cNvPr>
            <p:cNvSpPr/>
            <p:nvPr/>
          </p:nvSpPr>
          <p:spPr>
            <a:xfrm>
              <a:off x="3173675" y="50307"/>
              <a:ext cx="3363176" cy="2693429"/>
            </a:xfrm>
            <a:prstGeom prst="cloudCallout">
              <a:avLst>
                <a:gd name="adj1" fmla="val 60732"/>
                <a:gd name="adj2" fmla="val 5717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EBB5C38-3A74-475D-ABA4-440F2CB4D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721" y="675539"/>
              <a:ext cx="1727364" cy="1727364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BBD48E5-763B-4545-8A6B-FABB91F83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962" y="301548"/>
              <a:ext cx="2480557" cy="222516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15DA0956-5EC7-43DA-8949-0DBE6045E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561" y="1034103"/>
              <a:ext cx="924641" cy="936127"/>
            </a:xfrm>
            <a:prstGeom prst="rect">
              <a:avLst/>
            </a:prstGeom>
          </p:spPr>
        </p:pic>
      </p:grpSp>
      <p:sp>
        <p:nvSpPr>
          <p:cNvPr id="33" name="6">
            <a:extLst>
              <a:ext uri="{FF2B5EF4-FFF2-40B4-BE49-F238E27FC236}">
                <a16:creationId xmlns:a16="http://schemas.microsoft.com/office/drawing/2014/main" id="{405E0F99-4175-450C-AE37-079960F93333}"/>
              </a:ext>
            </a:extLst>
          </p:cNvPr>
          <p:cNvSpPr txBox="1"/>
          <p:nvPr/>
        </p:nvSpPr>
        <p:spPr>
          <a:xfrm>
            <a:off x="2875190" y="5859511"/>
            <a:ext cx="6344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Ракету </a:t>
            </a:r>
            <a:r>
              <a:rPr lang="ru-RU" sz="2400" dirty="0" err="1"/>
              <a:t>мені</a:t>
            </a:r>
            <a:r>
              <a:rPr lang="ru-RU" sz="2400" dirty="0"/>
              <a:t> </a:t>
            </a:r>
            <a:r>
              <a:rPr lang="ru-RU" sz="2400" dirty="0" err="1"/>
              <a:t>подарували</a:t>
            </a:r>
            <a:r>
              <a:rPr lang="ru-RU" sz="2400" dirty="0"/>
              <a:t> батьки на день </a:t>
            </a:r>
            <a:r>
              <a:rPr lang="ru-RU" sz="2400" dirty="0" err="1"/>
              <a:t>народження</a:t>
            </a:r>
            <a:r>
              <a:rPr lang="ru-RU" sz="2400" dirty="0"/>
              <a:t>!</a:t>
            </a:r>
            <a:endParaRPr lang="ru-KZ" sz="2400" dirty="0"/>
          </a:p>
        </p:txBody>
      </p:sp>
      <p:sp>
        <p:nvSpPr>
          <p:cNvPr id="27" name="Пузырек для мыслей: облако 26">
            <a:extLst>
              <a:ext uri="{FF2B5EF4-FFF2-40B4-BE49-F238E27FC236}">
                <a16:creationId xmlns:a16="http://schemas.microsoft.com/office/drawing/2014/main" id="{ABB17C9B-6B27-41B8-917F-F50565B227E4}"/>
              </a:ext>
            </a:extLst>
          </p:cNvPr>
          <p:cNvSpPr/>
          <p:nvPr/>
        </p:nvSpPr>
        <p:spPr>
          <a:xfrm>
            <a:off x="4739323" y="518573"/>
            <a:ext cx="3166528" cy="2225163"/>
          </a:xfrm>
          <a:prstGeom prst="cloudCallout">
            <a:avLst>
              <a:gd name="adj1" fmla="val -70724"/>
              <a:gd name="adj2" fmla="val 509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  <a:endParaRPr lang="ru-KZ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6" name="мальчик под кроваь">
            <a:extLst>
              <a:ext uri="{FF2B5EF4-FFF2-40B4-BE49-F238E27FC236}">
                <a16:creationId xmlns:a16="http://schemas.microsoft.com/office/drawing/2014/main" id="{F5453853-15BD-4E98-B1DC-B47CA936DE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2961" y="3009495"/>
            <a:ext cx="2955139" cy="295513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A8CA2B4-DEE6-45CA-9DB8-97ABC59E10E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157" y="5513867"/>
            <a:ext cx="1520404" cy="156047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35AD3F2-FD0D-4790-836E-1C3655E2ABA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56" y="5513867"/>
            <a:ext cx="1520404" cy="156047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6BAB336-462A-4F06-9890-FC8844D54A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58" y="5513867"/>
            <a:ext cx="1520404" cy="156047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1881AFB-EA36-4822-A8FB-F4DB7FF18A3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355" y="5513867"/>
            <a:ext cx="1520404" cy="156047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270A098-1450-4054-A356-973A015E906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58" y="5513867"/>
            <a:ext cx="1520404" cy="1560470"/>
          </a:xfrm>
          <a:prstGeom prst="rect">
            <a:avLst/>
          </a:prstGeom>
        </p:spPr>
      </p:pic>
      <p:pic>
        <p:nvPicPr>
          <p:cNvPr id="174" name="Picture 17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50636" y="2301315"/>
            <a:ext cx="15811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1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1"/>
      <p:bldP spid="33" grpId="2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932653-499C-43CC-8E31-C55D94F8FBC0}"/>
</file>

<file path=customXml/itemProps2.xml><?xml version="1.0" encoding="utf-8"?>
<ds:datastoreItem xmlns:ds="http://schemas.openxmlformats.org/officeDocument/2006/customXml" ds:itemID="{992D1129-CCEE-4805-9AD3-85352C9ED6D1}"/>
</file>

<file path=customXml/itemProps3.xml><?xml version="1.0" encoding="utf-8"?>
<ds:datastoreItem xmlns:ds="http://schemas.openxmlformats.org/officeDocument/2006/customXml" ds:itemID="{48F50E4D-6462-4ECC-95A4-5DF851D0BB46}"/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88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2024-08-15T13:08:33Z</dcterms:created>
  <dcterms:modified xsi:type="dcterms:W3CDTF">2024-12-17T23:05:32Z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