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79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2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833707" y="445591"/>
            <a:ext cx="53367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Федора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коробці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багато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різних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іграшок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67" y="3643613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82" y="3730928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83" y="3692882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11" y="4276590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7" y="3932249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20864" y="4621304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4183" y="43401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219014" y="497496"/>
            <a:ext cx="65405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ось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–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подарунки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старшого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40" y="1460739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9756" y="413632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012167" y="503748"/>
            <a:ext cx="69797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кумедні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барабанить у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200176" y="3417456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63907" y="3688289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26621" y="3813318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606440" y="3647503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41697" y="503867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Пірат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дивиться в трубу, ворон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рубає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дрова, жираф возить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4929" y="415736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373907" y="680959"/>
            <a:ext cx="68194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Федорові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подобається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грати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своїми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іграшками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519" y="2691384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97120" y="2608141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90409" y="3533619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4329" y="39240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806856" y="688638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53123" y="689260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615520" y="3402906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74286" y="3266323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52" y="48234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36735" y="3032705"/>
            <a:ext cx="1524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2024-12-06T20:02:18Z</dcterms:modified>
</cp:coreProperties>
</file>