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33" d="100"/>
          <a:sy n="33" d="100"/>
        </p:scale>
        <p:origin x="3474" y="157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microsoft.com/office/2007/relationships/hdphoto" Target="../media/hdphoto2.wdp"/><Relationship Id="rId18" Type="http://schemas.openxmlformats.org/officeDocument/2006/relationships/image" Target="../media/image15.png"/><Relationship Id="rId1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CF2DB64-E4FA-E7D7-0EF6-7FE16F6E0A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96948" y="407787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990528" y="463525"/>
            <a:ext cx="702307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Алла мала ляльку.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Алла кликала ляльку Ладою.</a:t>
            </a:r>
          </a:p>
        </p:txBody>
      </p:sp>
      <p:pic>
        <p:nvPicPr>
          <p:cNvPr id="55" name="Рисунок 54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0DA00064-37FE-54BE-133E-E41A3184B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94" y="1423438"/>
            <a:ext cx="4731549" cy="473154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E97AEE72-56F7-855E-2E88-DDA9AA5296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503" y="3032705"/>
            <a:ext cx="2861375" cy="2861375"/>
          </a:xfrm>
          <a:prstGeom prst="rect">
            <a:avLst/>
          </a:prstGeom>
        </p:spPr>
      </p:pic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8480481C-8349-CFA0-0BCB-3B5244632A75}"/>
              </a:ext>
            </a:extLst>
          </p:cNvPr>
          <p:cNvSpPr/>
          <p:nvPr/>
        </p:nvSpPr>
        <p:spPr>
          <a:xfrm>
            <a:off x="1750585" y="512764"/>
            <a:ext cx="557716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У ляльки –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блакитні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очі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і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хвилясте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волосся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64" name="Рисунок 63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FEB4F4EB-F8F9-CBAE-33FB-5377D1D5D6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990" y="1731656"/>
            <a:ext cx="4105686" cy="4105686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трава, пейзаж, облак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45812F21-53AB-E6E9-0541-E610F5B95F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" r="14716"/>
          <a:stretch/>
        </p:blipFill>
        <p:spPr>
          <a:xfrm>
            <a:off x="511915" y="407680"/>
            <a:ext cx="8010236" cy="5691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23D241B8-128A-344E-996B-D35A72476C7B}"/>
              </a:ext>
            </a:extLst>
          </p:cNvPr>
          <p:cNvSpPr/>
          <p:nvPr/>
        </p:nvSpPr>
        <p:spPr>
          <a:xfrm>
            <a:off x="2105122" y="558359"/>
            <a:ext cx="483497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Алла катала ляльку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на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велосипеді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71" name="Рисунок 70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5834A401-9A72-85DE-6F52-0F68E1960B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19" y="1779489"/>
            <a:ext cx="4283932" cy="4283932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колесо, транспорт, велосипед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F129F120-C36D-8B95-1F54-BD72BB5498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599" y="2667284"/>
            <a:ext cx="3790132" cy="3790132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518D5D56-B96D-4E68-2379-8B85839AA3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138" y="2657551"/>
            <a:ext cx="1740003" cy="1740003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F0B4D708-E0E5-471D-33C0-2DFC9E3CD41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" r="16678"/>
          <a:stretch/>
        </p:blipFill>
        <p:spPr>
          <a:xfrm>
            <a:off x="511915" y="395974"/>
            <a:ext cx="8029491" cy="57048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542F223B-7D3B-53D4-D1BD-00DCE5C9B83B}"/>
              </a:ext>
            </a:extLst>
          </p:cNvPr>
          <p:cNvSpPr/>
          <p:nvPr/>
        </p:nvSpPr>
        <p:spPr>
          <a:xfrm>
            <a:off x="1852300" y="560571"/>
            <a:ext cx="574869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Лялька впала в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калюжу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і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забруднилася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84" name="Рисунок 83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61DB7475-DC37-D706-D6C2-C6AFEF541B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39" y="1618652"/>
            <a:ext cx="4544607" cy="4544609"/>
          </a:xfrm>
          <a:prstGeom prst="rect">
            <a:avLst/>
          </a:prstGeom>
        </p:spPr>
      </p:pic>
      <p:pic>
        <p:nvPicPr>
          <p:cNvPr id="96" name="Рисунок 95" descr="Изображение выглядит как вода, рисунок, плавание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5C8752C-2485-98C5-C1ED-9D6920AADC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64" y="3550200"/>
            <a:ext cx="3122847" cy="3122847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3FEE27F1-F948-5C54-9CF0-39E2DC02FD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46193">
            <a:off x="4301005" y="3908914"/>
            <a:ext cx="2286008" cy="2286008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497A9694-571C-D55A-1C33-CF412BAB74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504819" y="421935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6" name="Прямоугольник 135">
            <a:extLst>
              <a:ext uri="{FF2B5EF4-FFF2-40B4-BE49-F238E27FC236}">
                <a16:creationId xmlns:a16="http://schemas.microsoft.com/office/drawing/2014/main" id="{EB4773A1-7F96-C310-AF4E-0CD869E18B2A}"/>
              </a:ext>
            </a:extLst>
          </p:cNvPr>
          <p:cNvSpPr/>
          <p:nvPr/>
        </p:nvSpPr>
        <p:spPr>
          <a:xfrm>
            <a:off x="2515689" y="586714"/>
            <a:ext cx="412484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Алла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довго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мила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Ладу милом</a:t>
            </a:r>
          </a:p>
        </p:txBody>
      </p:sp>
      <p:pic>
        <p:nvPicPr>
          <p:cNvPr id="137" name="Рисунок 136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A68B7C02-A1A4-F560-C2AC-CFF88F2BE1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840" y="1453946"/>
            <a:ext cx="4768537" cy="4768539"/>
          </a:xfrm>
          <a:prstGeom prst="rect">
            <a:avLst/>
          </a:prstGeom>
        </p:spPr>
      </p:pic>
      <p:pic>
        <p:nvPicPr>
          <p:cNvPr id="140" name="Рисунок 139" descr="Изображение выглядит как кран, зарисовка, Сантехнический прибор&#10;&#10;Автоматически созданное описание">
            <a:extLst>
              <a:ext uri="{FF2B5EF4-FFF2-40B4-BE49-F238E27FC236}">
                <a16:creationId xmlns:a16="http://schemas.microsoft.com/office/drawing/2014/main" id="{F2443D62-0C40-ED51-8672-012D65FF82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281" y="1771796"/>
            <a:ext cx="2603700" cy="2603700"/>
          </a:xfrm>
          <a:prstGeom prst="rect">
            <a:avLst/>
          </a:prstGeom>
        </p:spPr>
      </p:pic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FA7A56AC-2C55-1E97-CCF9-9EB5BA2359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949" y="3502476"/>
            <a:ext cx="1665018" cy="1665018"/>
          </a:xfrm>
          <a:prstGeom prst="rect">
            <a:avLst/>
          </a:prstGeom>
        </p:spPr>
      </p:pic>
      <p:pic>
        <p:nvPicPr>
          <p:cNvPr id="138" name="Рисунок 137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738E694F-1A9A-6FE5-3ABF-D1C93B2338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927" y="3451138"/>
            <a:ext cx="2442942" cy="2442942"/>
          </a:xfrm>
          <a:prstGeom prst="rect">
            <a:avLst/>
          </a:prstGeom>
        </p:spPr>
      </p:pic>
      <p:pic>
        <p:nvPicPr>
          <p:cNvPr id="150" name="Рисунок 14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EBCD0C8-B9D6-A4B1-81CE-60FECCBE21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68821" y="421041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1" name="Рисунок 150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C1A58B83-7F11-BEC9-21B3-CA65DE1D7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38" y="1453052"/>
            <a:ext cx="4768537" cy="4768539"/>
          </a:xfrm>
          <a:prstGeom prst="rect">
            <a:avLst/>
          </a:prstGeom>
        </p:spPr>
      </p:pic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89BE0D43-2B8B-6BE4-2896-AD8EFBDD79E8}"/>
              </a:ext>
            </a:extLst>
          </p:cNvPr>
          <p:cNvSpPr/>
          <p:nvPr/>
        </p:nvSpPr>
        <p:spPr>
          <a:xfrm>
            <a:off x="1663013" y="515506"/>
            <a:ext cx="565411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Одягла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на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неї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блакитне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плаття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і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зелений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плащ.</a:t>
            </a:r>
          </a:p>
        </p:txBody>
      </p:sp>
      <p:pic>
        <p:nvPicPr>
          <p:cNvPr id="154" name="Рисунок 153" descr="Изображение выглядит как платье, зарисовка, мультфильм, Дизайн костюма&#10;&#10;Автоматически созданное описание">
            <a:extLst>
              <a:ext uri="{FF2B5EF4-FFF2-40B4-BE49-F238E27FC236}">
                <a16:creationId xmlns:a16="http://schemas.microsoft.com/office/drawing/2014/main" id="{68785135-6880-F229-093E-71410110A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287" y="1777813"/>
            <a:ext cx="2988505" cy="2988505"/>
          </a:xfrm>
          <a:prstGeom prst="rect">
            <a:avLst/>
          </a:prstGeom>
        </p:spPr>
      </p:pic>
      <p:pic>
        <p:nvPicPr>
          <p:cNvPr id="152" name="Рисунок 151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DB77CD84-179D-D321-B487-2421354D2C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448" y="2872054"/>
            <a:ext cx="2819544" cy="2819544"/>
          </a:xfrm>
          <a:prstGeom prst="rect">
            <a:avLst/>
          </a:prstGeom>
        </p:spPr>
      </p:pic>
      <p:pic>
        <p:nvPicPr>
          <p:cNvPr id="156" name="Рисунок 155">
            <a:extLst>
              <a:ext uri="{FF2B5EF4-FFF2-40B4-BE49-F238E27FC236}">
                <a16:creationId xmlns:a16="http://schemas.microsoft.com/office/drawing/2014/main" id="{767B8F4D-570C-6B3A-9FBC-3EA85033972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3" r="6783" b="-1"/>
          <a:stretch/>
        </p:blipFill>
        <p:spPr>
          <a:xfrm>
            <a:off x="3340881" y="4148122"/>
            <a:ext cx="2166449" cy="1295844"/>
          </a:xfrm>
          <a:prstGeom prst="ellipse">
            <a:avLst/>
          </a:prstGeom>
        </p:spPr>
      </p:pic>
      <p:pic>
        <p:nvPicPr>
          <p:cNvPr id="163" name="Рисунок 162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11B7D1AF-4633-E69E-0CF2-D4310C99395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biLevel thresh="2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68821" y="388546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BFC17C9-7C07-3A65-396D-88FCF3CC20DA}"/>
              </a:ext>
            </a:extLst>
          </p:cNvPr>
          <p:cNvGrpSpPr/>
          <p:nvPr/>
        </p:nvGrpSpPr>
        <p:grpSpPr>
          <a:xfrm>
            <a:off x="113438" y="801157"/>
            <a:ext cx="2648174" cy="1931453"/>
            <a:chOff x="131930" y="883198"/>
            <a:chExt cx="2648174" cy="1931453"/>
          </a:xfrm>
        </p:grpSpPr>
        <p:pic>
          <p:nvPicPr>
            <p:cNvPr id="164" name="Рисунок 163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2DE477E8-3032-AEE3-0CD3-7AF911A61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30" y="883198"/>
              <a:ext cx="1931453" cy="1931453"/>
            </a:xfrm>
            <a:prstGeom prst="rect">
              <a:avLst/>
            </a:prstGeom>
          </p:spPr>
        </p:pic>
        <p:pic>
          <p:nvPicPr>
            <p:cNvPr id="165" name="Рисунок 164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E31A8F80-B2B9-05F1-757D-531F82DF0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2070" y="1511201"/>
              <a:ext cx="1168034" cy="1168034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F7901BF1-CB11-933D-21B7-4F33CC7FD065}"/>
              </a:ext>
            </a:extLst>
          </p:cNvPr>
          <p:cNvGrpSpPr/>
          <p:nvPr/>
        </p:nvGrpSpPr>
        <p:grpSpPr>
          <a:xfrm>
            <a:off x="2932124" y="813880"/>
            <a:ext cx="2479525" cy="1761761"/>
            <a:chOff x="1384162" y="2679758"/>
            <a:chExt cx="8010236" cy="5691462"/>
          </a:xfrm>
        </p:grpSpPr>
        <p:pic>
          <p:nvPicPr>
            <p:cNvPr id="65" name="Рисунок 64" descr="Изображение выглядит как окно, строительство, Дневной свет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19CD2E3B-663F-1313-D245-E2142E474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" r="19241"/>
            <a:stretch/>
          </p:blipFill>
          <p:spPr>
            <a:xfrm>
              <a:off x="1384162" y="2679758"/>
              <a:ext cx="8010236" cy="56914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6" name="Рисунок 65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81786B0A-F8BB-6B22-730C-31F5D4AC3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204" y="4003627"/>
              <a:ext cx="4105686" cy="4105686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41021C5E-7F60-F805-132F-7D82802B5536}"/>
              </a:ext>
            </a:extLst>
          </p:cNvPr>
          <p:cNvGrpSpPr/>
          <p:nvPr/>
        </p:nvGrpSpPr>
        <p:grpSpPr>
          <a:xfrm>
            <a:off x="5642959" y="804596"/>
            <a:ext cx="2522233" cy="1904918"/>
            <a:chOff x="2956747" y="5365999"/>
            <a:chExt cx="8010236" cy="6049736"/>
          </a:xfrm>
        </p:grpSpPr>
        <p:pic>
          <p:nvPicPr>
            <p:cNvPr id="75" name="Рисунок 74" descr="Изображение выглядит как трава, пейзаж, облако, на открытом воздухе&#10;&#10;Автоматически созданное описание">
              <a:extLst>
                <a:ext uri="{FF2B5EF4-FFF2-40B4-BE49-F238E27FC236}">
                  <a16:creationId xmlns:a16="http://schemas.microsoft.com/office/drawing/2014/main" id="{FD966213-E7E5-B689-7668-20BE350753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1" r="14716"/>
            <a:stretch/>
          </p:blipFill>
          <p:spPr>
            <a:xfrm>
              <a:off x="2956747" y="5365999"/>
              <a:ext cx="8010236" cy="569156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6" name="Рисунок 75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905E8BD4-6C44-46B2-C922-3397D71BE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7051" y="6737808"/>
              <a:ext cx="4283932" cy="4283932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колесо, транспорт, велосипед, транспортное сред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4333382C-8DA2-3E75-337B-963B50C1A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3431" y="7625603"/>
              <a:ext cx="3790132" cy="3790132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7643CD03-94EC-D02F-002A-C2036AD13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0970" y="7615870"/>
              <a:ext cx="1740003" cy="1740003"/>
            </a:xfrm>
            <a:prstGeom prst="rect">
              <a:avLst/>
            </a:prstGeom>
          </p:spPr>
        </p:pic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95D88DB2-804D-D3FE-B0C9-A7B7DF40FA27}"/>
              </a:ext>
            </a:extLst>
          </p:cNvPr>
          <p:cNvGrpSpPr/>
          <p:nvPr/>
        </p:nvGrpSpPr>
        <p:grpSpPr>
          <a:xfrm>
            <a:off x="594213" y="3341274"/>
            <a:ext cx="2485332" cy="1942915"/>
            <a:chOff x="643083" y="540100"/>
            <a:chExt cx="8029491" cy="6277073"/>
          </a:xfrm>
        </p:grpSpPr>
        <p:pic>
          <p:nvPicPr>
            <p:cNvPr id="98" name="Рисунок 97" descr="Изображение выглядит как пейзаж, растение, трава,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F26EFFC4-D770-8B89-B75D-6ACF95CC5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4" r="16678"/>
            <a:stretch/>
          </p:blipFill>
          <p:spPr>
            <a:xfrm>
              <a:off x="643083" y="540100"/>
              <a:ext cx="8029491" cy="570488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0" name="Рисунок 99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B701B01F-4798-E224-1B22-F59E4F26B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407" y="1762778"/>
              <a:ext cx="4544607" cy="4544609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вода, рисунок, плавание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85B44C3-2FB5-FCCD-652F-9DE56E85A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232" y="3694326"/>
              <a:ext cx="3122847" cy="3122847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E47AE446-F27D-2B40-8CF2-868CC8BE2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46193">
              <a:off x="4432173" y="4053040"/>
              <a:ext cx="2286008" cy="2286008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A82A3B07-3F3C-EF44-58E0-3A4D04D1F102}"/>
              </a:ext>
            </a:extLst>
          </p:cNvPr>
          <p:cNvGrpSpPr/>
          <p:nvPr/>
        </p:nvGrpSpPr>
        <p:grpSpPr>
          <a:xfrm>
            <a:off x="2628683" y="3276270"/>
            <a:ext cx="2893033" cy="1948422"/>
            <a:chOff x="30335" y="1607432"/>
            <a:chExt cx="7080367" cy="4768539"/>
          </a:xfrm>
        </p:grpSpPr>
        <p:pic>
          <p:nvPicPr>
            <p:cNvPr id="144" name="Рисунок 143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57F62F12-1255-B214-67CC-6319F0D25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35" y="1607432"/>
              <a:ext cx="4768537" cy="47685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кран, зарисовка, Сантехнический прибор&#10;&#10;Автоматически созданное описание">
              <a:extLst>
                <a:ext uri="{FF2B5EF4-FFF2-40B4-BE49-F238E27FC236}">
                  <a16:creationId xmlns:a16="http://schemas.microsoft.com/office/drawing/2014/main" id="{AA5AF5FF-4ADD-4882-3A81-29F4B9CC9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2114" y="1848984"/>
              <a:ext cx="2603700" cy="2603700"/>
            </a:xfrm>
            <a:prstGeom prst="rect">
              <a:avLst/>
            </a:prstGeom>
          </p:spPr>
        </p:pic>
        <p:pic>
          <p:nvPicPr>
            <p:cNvPr id="146" name="Рисунок 145">
              <a:extLst>
                <a:ext uri="{FF2B5EF4-FFF2-40B4-BE49-F238E27FC236}">
                  <a16:creationId xmlns:a16="http://schemas.microsoft.com/office/drawing/2014/main" id="{0F15B76E-7F03-B559-838C-DDC899747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4572" y="3657041"/>
              <a:ext cx="1665018" cy="1665017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51A09471-DB44-549F-4002-00D0ADB6F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761" y="3528326"/>
              <a:ext cx="2442941" cy="2442943"/>
            </a:xfrm>
            <a:prstGeom prst="rect">
              <a:avLst/>
            </a:prstGeom>
          </p:spPr>
        </p:pic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DC554C89-D6DC-A509-0E50-C3D00EBD4ACF}"/>
              </a:ext>
            </a:extLst>
          </p:cNvPr>
          <p:cNvGrpSpPr/>
          <p:nvPr/>
        </p:nvGrpSpPr>
        <p:grpSpPr>
          <a:xfrm>
            <a:off x="5223406" y="3267276"/>
            <a:ext cx="3308443" cy="1958785"/>
            <a:chOff x="4559" y="1645796"/>
            <a:chExt cx="8054199" cy="4768539"/>
          </a:xfrm>
        </p:grpSpPr>
        <p:pic>
          <p:nvPicPr>
            <p:cNvPr id="158" name="Рисунок 157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DDE2FD04-D13E-DF3F-AE99-3212CBC68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" y="1645796"/>
              <a:ext cx="4768537" cy="4768539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платье, зарисовка, мультфильм, Дизайн костюма&#10;&#10;Автоматически созданное описание">
              <a:extLst>
                <a:ext uri="{FF2B5EF4-FFF2-40B4-BE49-F238E27FC236}">
                  <a16:creationId xmlns:a16="http://schemas.microsoft.com/office/drawing/2014/main" id="{04B5DCA0-3C23-3266-3426-56551D3F9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0254" y="1961095"/>
              <a:ext cx="2988504" cy="2988505"/>
            </a:xfrm>
            <a:prstGeom prst="rect">
              <a:avLst/>
            </a:prstGeom>
          </p:spPr>
        </p:pic>
        <p:pic>
          <p:nvPicPr>
            <p:cNvPr id="160" name="Рисунок 159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AC3BDEE9-4C59-4431-B8E3-1B01AA3CA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845" y="3064798"/>
              <a:ext cx="2819544" cy="2819544"/>
            </a:xfrm>
            <a:prstGeom prst="rect">
              <a:avLst/>
            </a:prstGeom>
          </p:spPr>
        </p:pic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1303E128-FB2C-DE0A-56AA-88D383B8EF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704"/>
            <a:stretch/>
          </p:blipFill>
          <p:spPr>
            <a:xfrm>
              <a:off x="3505278" y="4439488"/>
              <a:ext cx="2324099" cy="1197222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579" y="286436"/>
            <a:ext cx="5342785" cy="5438192"/>
          </a:xfrm>
          <a:prstGeom prst="rect">
            <a:avLst/>
          </a:prstGeom>
        </p:spPr>
      </p:pic>
      <p:pic>
        <p:nvPicPr>
          <p:cNvPr id="166" name="Picture 165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36735" y="3032705"/>
            <a:ext cx="152400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3" grpId="0"/>
      <p:bldP spid="70" grpId="0"/>
      <p:bldP spid="83" grpId="0"/>
      <p:bldP spid="136" grpId="0"/>
      <p:bldP spid="14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45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26</cp:revision>
  <dcterms:created xsi:type="dcterms:W3CDTF">2024-07-21T13:02:50Z</dcterms:created>
  <dcterms:modified xsi:type="dcterms:W3CDTF">2024-12-06T11:45:46Z</dcterms:modified>
</cp:coreProperties>
</file>