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43840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765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AF78C5-5BD3-4B16-B4ED-2B49B5A33368}"/>
</file>

<file path=customXml/itemProps2.xml><?xml version="1.0" encoding="utf-8"?>
<ds:datastoreItem xmlns:ds="http://schemas.openxmlformats.org/officeDocument/2006/customXml" ds:itemID="{322D3328-F13B-4523-847C-DD7DBB86A2DA}"/>
</file>

<file path=customXml/itemProps3.xml><?xml version="1.0" encoding="utf-8"?>
<ds:datastoreItem xmlns:ds="http://schemas.openxmlformats.org/officeDocument/2006/customXml" ds:itemID="{68296E7F-687B-4681-AB89-710D39ADA4D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