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B38D"/>
    <a:srgbClr val="B48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466" autoAdjust="0"/>
  </p:normalViewPr>
  <p:slideViewPr>
    <p:cSldViewPr snapToGrid="0">
      <p:cViewPr varScale="1">
        <p:scale>
          <a:sx n="103" d="100"/>
          <a:sy n="103" d="100"/>
        </p:scale>
        <p:origin x="7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832D0-2AE5-4EE1-8DEB-0781BAE0E05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C3072-B0B4-4A5B-9D27-2209FD0D598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C3072-B0B4-4A5B-9D27-2209FD0D598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3FD73-B05A-409F-A77D-DA91A158163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C9650-7AEF-4E1F-9A7D-C5135366A5D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2792236" y="1009172"/>
            <a:ext cx="3819525" cy="5007225"/>
          </a:xfrm>
          <a:prstGeom prst="roundRect">
            <a:avLst/>
          </a:prstGeom>
          <a:solidFill>
            <a:schemeClr val="bg1">
              <a:alpha val="87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8059978" y="1009172"/>
            <a:ext cx="3819525" cy="5007225"/>
          </a:xfrm>
          <a:prstGeom prst="roundRect">
            <a:avLst/>
          </a:prstGeom>
          <a:solidFill>
            <a:schemeClr val="bg1">
              <a:alpha val="87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Стрелка: вверх 7"/>
          <p:cNvSpPr/>
          <p:nvPr/>
        </p:nvSpPr>
        <p:spPr>
          <a:xfrm>
            <a:off x="6750567" y="1202807"/>
            <a:ext cx="504825" cy="4743450"/>
          </a:xfrm>
          <a:prstGeom prst="upArrow">
            <a:avLst/>
          </a:prstGeom>
          <a:solidFill>
            <a:srgbClr val="CDB38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Стрелка: вверх 8"/>
          <p:cNvSpPr/>
          <p:nvPr/>
        </p:nvSpPr>
        <p:spPr>
          <a:xfrm>
            <a:off x="7336354" y="3660256"/>
            <a:ext cx="504825" cy="2285999"/>
          </a:xfrm>
          <a:prstGeom prst="upArrow">
            <a:avLst/>
          </a:prstGeom>
          <a:solidFill>
            <a:srgbClr val="CDB38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653" y="1399407"/>
            <a:ext cx="4226757" cy="422675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992" y="2381968"/>
            <a:ext cx="2358753" cy="279888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960" y="1293615"/>
            <a:ext cx="4438340" cy="443834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502" y="2752731"/>
            <a:ext cx="3126446" cy="314745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200" y="1046374"/>
            <a:ext cx="4910858" cy="491085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762" y="3098208"/>
            <a:ext cx="2524126" cy="256528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055" y="3320867"/>
            <a:ext cx="2537459" cy="253745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0"/>
          <a:stretch/>
        </p:blipFill>
        <p:spPr>
          <a:xfrm>
            <a:off x="2864608" y="1917866"/>
            <a:ext cx="3733627" cy="390017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744" y="3095838"/>
            <a:ext cx="2715788" cy="271578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8"/>
          <a:stretch/>
        </p:blipFill>
        <p:spPr>
          <a:xfrm>
            <a:off x="2978908" y="2329348"/>
            <a:ext cx="3633472" cy="342257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55" y="1259643"/>
            <a:ext cx="4910858" cy="4949527"/>
          </a:xfrm>
          <a:prstGeom prst="rect">
            <a:avLst/>
          </a:prstGeom>
        </p:spPr>
      </p:pic>
      <p:pic>
        <p:nvPicPr>
          <p:cNvPr id="146" name="Picture 14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062" y="3093525"/>
            <a:ext cx="2657475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11</cp:revision>
  <dcterms:created xsi:type="dcterms:W3CDTF">2024-04-23T13:24:00Z</dcterms:created>
  <dcterms:modified xsi:type="dcterms:W3CDTF">2024-10-21T14:34:30Z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F1B18AAA526C4F30A4244DF63281AC44_12</vt:lpwstr>
  </property>
  <property fmtid="{D5CDD505-2E9C-101B-9397-08002B2CF9AE}" pid="3" name="KSOProductBuildVer">
    <vt:lpwstr>1033-12.2.0.17119</vt:lpwstr>
  </property>
</Properties>
</file>