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ECC"/>
    <a:srgbClr val="FFC000"/>
    <a:srgbClr val="FF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5A9BF-E1BA-4BB8-BF41-BABA20C3787F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BC1CA-DC08-451A-BA25-9ECEBF0F51D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234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C1CA-DC08-451A-BA25-9ECEBF0F51D2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294746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9A8C47F8-938F-1E79-F0E1-D3CA4B428C7F}"/>
              </a:ext>
            </a:extLst>
          </p:cNvPr>
          <p:cNvSpPr/>
          <p:nvPr/>
        </p:nvSpPr>
        <p:spPr>
          <a:xfrm>
            <a:off x="1424749" y="226425"/>
            <a:ext cx="6197600" cy="619760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5" name="Рисунок 24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2859B1D-32A2-EA8C-795A-C6E83CBF28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49" y="433975"/>
            <a:ext cx="1918777" cy="191877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зарисовка, рисунок,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6AD514-4D60-8532-A36B-6C0A33F510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4043" y="778938"/>
            <a:ext cx="1551957" cy="1551957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5E72B155-DCEB-2CDC-0A33-0C72E8034183}"/>
              </a:ext>
            </a:extLst>
          </p:cNvPr>
          <p:cNvSpPr/>
          <p:nvPr/>
        </p:nvSpPr>
        <p:spPr>
          <a:xfrm>
            <a:off x="3034946" y="1076325"/>
            <a:ext cx="957185" cy="95718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7B26B27C-712F-7FDA-50BD-8ACDCFF3A9BB}"/>
              </a:ext>
            </a:extLst>
          </p:cNvPr>
          <p:cNvSpPr/>
          <p:nvPr/>
        </p:nvSpPr>
        <p:spPr>
          <a:xfrm>
            <a:off x="6021104" y="1316792"/>
            <a:ext cx="1244636" cy="4762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1" name="Рисунок 80" descr="Изображение выглядит как фрукт, сок, ябло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E2AAF6-817E-DECC-6EBF-547990808E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47" y="2259935"/>
            <a:ext cx="3832470" cy="3832470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люв, рисунок, утка,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CFB022-71AC-19AC-4C65-DFB723473A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935" y="2184617"/>
            <a:ext cx="3832470" cy="3832470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ухонная утварь, миска, еда, ло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BD0AF-14E6-863B-B0B0-85B6021FE7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830" y="2366608"/>
            <a:ext cx="4015069" cy="4015069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Фигурка животного, рыло, свинья, млекопитающе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52F3F3-B556-CA5C-D459-163D56E19E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40" y="2501936"/>
            <a:ext cx="3741576" cy="374157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5C77FCD-FA96-58C7-52E2-91D91E218B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747" y="2742404"/>
            <a:ext cx="2674671" cy="2791396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1F63641-6C7A-B01A-CB91-CCEC4F433A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438" y="2469652"/>
            <a:ext cx="3649743" cy="3649743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цветок, подсолнух, растение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55348B7-D005-2291-16E5-EF3556D67A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272" y="2341156"/>
            <a:ext cx="3618992" cy="3618992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аксессуар, зрелище, очки, защитные о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493BF-3EA0-3F0B-070C-2112F2C949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474" y="2432906"/>
            <a:ext cx="3875366" cy="3875366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65AA9F94-D212-99C7-05B1-BF3026875B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987" y="2635940"/>
            <a:ext cx="3306294" cy="330629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C79750-9197-F339-AACE-E373390241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143" y="2293976"/>
            <a:ext cx="3771815" cy="37718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8EC3D-C10C-CA26-2A2E-7D8DF671A08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47" y="2394308"/>
            <a:ext cx="3717434" cy="371743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искусство, Красочность, круг, раду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51AE62-816D-6F3E-9128-D3B0373C574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764" y="1818494"/>
            <a:ext cx="4514572" cy="4514572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овощи, корнеплод, свекла, реди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6F7446-C70C-1102-BFB9-99B2A865FB2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204" y="2404892"/>
            <a:ext cx="3386343" cy="3386343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курообразные, домашняя птица, расческа, клю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9F019FF-9055-03CD-723C-3BFBA6156B9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25" y="2569478"/>
            <a:ext cx="3594578" cy="3594578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оробка, арка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085C5E-4551-B894-D1B8-B7080221309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44" y="2272037"/>
            <a:ext cx="3861214" cy="3861214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ческая вставка, игруш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F1FE8EB-D589-EFC0-8F1A-7616F71FE53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69" y="2404892"/>
            <a:ext cx="3569278" cy="356927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ластик, игрушка, аптечка первой пом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7531FE-F9B5-B137-6552-297437A70FD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908" y="2109888"/>
            <a:ext cx="3832470" cy="383247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редметная фотограф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17AD49-3F7A-F900-3A6D-2B99E61DA1E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87" y="2142649"/>
            <a:ext cx="3741576" cy="37415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195590" y="1930219"/>
            <a:ext cx="4453105" cy="4263288"/>
          </a:xfrm>
          <a:prstGeom prst="rect">
            <a:avLst/>
          </a:prstGeom>
        </p:spPr>
      </p:pic>
      <p:pic>
        <p:nvPicPr>
          <p:cNvPr id="160" name="Picture 159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244114" y="3325225"/>
            <a:ext cx="2714625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0C0F1C-F5A6-466B-95F5-C1F200095B06}"/>
</file>

<file path=customXml/itemProps2.xml><?xml version="1.0" encoding="utf-8"?>
<ds:datastoreItem xmlns:ds="http://schemas.openxmlformats.org/officeDocument/2006/customXml" ds:itemID="{F89914C4-A792-4658-9E55-063488272914}"/>
</file>

<file path=customXml/itemProps3.xml><?xml version="1.0" encoding="utf-8"?>
<ds:datastoreItem xmlns:ds="http://schemas.openxmlformats.org/officeDocument/2006/customXml" ds:itemID="{26B79BCD-979B-43CA-945C-8BF8CB29B194}"/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10</cp:revision>
  <dcterms:created xsi:type="dcterms:W3CDTF">2025-02-12T13:08:44Z</dcterms:created>
  <dcterms:modified xsi:type="dcterms:W3CDTF">2025-02-24T10:17:51Z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