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7585" y="2644775"/>
            <a:ext cx="35814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