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238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09.01.2025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jp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2.wdp"/><Relationship Id="rId22" Type="http://schemas.openxmlformats.org/officeDocument/2006/relationships/image" Target="../media/image18.png"/><Relationship Id="rId23" Type="http://schemas.microsoft.com/office/2007/relationships/hdphoto" Target="../media/hdphoto3.wdp"/><Relationship Id="rId2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B7431B0E-5735-8725-7494-ACF3FB74D82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813892" y="768974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47C6-18CE-99F6-AB46-7231A52F2A93}"/>
              </a:ext>
            </a:extLst>
          </p:cNvPr>
          <p:cNvSpPr txBox="1"/>
          <p:nvPr/>
        </p:nvSpPr>
        <p:spPr>
          <a:xfrm>
            <a:off x="7011323" y="876653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 верхние зубки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Открой рот. Проводи языком по верхним зубам влево-вправо.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C85F70-59F5-0814-09CF-20F518A41DD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r="1701" b="2465"/>
          <a:stretch/>
        </p:blipFill>
        <p:spPr>
          <a:xfrm>
            <a:off x="761728" y="721884"/>
            <a:ext cx="4701744" cy="4481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3C618B-6731-97F0-7A86-56E8D7D94BF8}"/>
              </a:ext>
            </a:extLst>
          </p:cNvPr>
          <p:cNvSpPr txBox="1"/>
          <p:nvPr/>
        </p:nvSpPr>
        <p:spPr>
          <a:xfrm>
            <a:off x="7018162" y="721884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Парус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Улыбаемся и широко открываем рот; ставим кончик язычка за верхние зубки; стараемся удерживать язычок у альвеол от пяти до десяти секунд.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52244" y="826148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97800" y="749367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Варенье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59149" y="768974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7044213" y="705818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6" y="32341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16" grpId="0"/>
      <p:bldP spid="16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EDF0DF-97EA-46B1-9ED9-091C84B748C8}"/>
</file>

<file path=customXml/itemProps2.xml><?xml version="1.0" encoding="utf-8"?>
<ds:datastoreItem xmlns:ds="http://schemas.openxmlformats.org/officeDocument/2006/customXml" ds:itemID="{B02FD4D6-8E1D-4B67-A1AB-B0E5141AF32A}"/>
</file>

<file path=customXml/itemProps3.xml><?xml version="1.0" encoding="utf-8"?>
<ds:datastoreItem xmlns:ds="http://schemas.openxmlformats.org/officeDocument/2006/customXml" ds:itemID="{87CE614A-0236-4BEC-8286-6A30CC9E720B}"/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70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26</cp:revision>
  <dcterms:created xsi:type="dcterms:W3CDTF">2024-05-03T09:09:01Z</dcterms:created>
  <dcterms:modified xsi:type="dcterms:W3CDTF">2025-01-09T11:14:03Z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