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 varScale="1">
        <p:scale>
          <a:sx n="76" d="100"/>
          <a:sy n="76" d="100"/>
        </p:scale>
        <p:origin x="1328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slideLayout" Target="../slideLayouts/slideLayout7.xml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картина, рисунок, искусство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/>
          <p:cNvSpPr/>
          <p:nvPr/>
        </p:nvSpPr>
        <p:spPr>
          <a:xfrm>
            <a:off x="607078" y="1357746"/>
            <a:ext cx="7824357" cy="4741616"/>
          </a:xfrm>
          <a:prstGeom prst="roundRect">
            <a:avLst/>
          </a:prstGeom>
          <a:solidFill>
            <a:schemeClr val="bg1">
              <a:alpha val="87071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2313" y="2339279"/>
            <a:ext cx="1579477" cy="157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772" y="2395838"/>
            <a:ext cx="1445005" cy="144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655153" y="2359102"/>
            <a:ext cx="1490391" cy="149039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092601" y="2282177"/>
            <a:ext cx="1579478" cy="1579478"/>
          </a:xfrm>
          <a:prstGeom prst="rect">
            <a:avLst/>
          </a:prstGeom>
        </p:spPr>
      </p:pic>
      <p:pic>
        <p:nvPicPr>
          <p:cNvPr id="13" name="Google Shape;84;p1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Изображение выглядит как звезда, творческий подход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79151" y="1163660"/>
            <a:ext cx="1559324" cy="155932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950745" y="4721520"/>
            <a:ext cx="1074017" cy="10740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7063582" y="4721520"/>
            <a:ext cx="1074016" cy="10606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2332313" y="4759628"/>
            <a:ext cx="1413852" cy="14138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857823" y="2410480"/>
            <a:ext cx="1439013" cy="143901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938346" y="4721520"/>
            <a:ext cx="1298339" cy="1298339"/>
          </a:xfrm>
          <a:prstGeom prst="rect">
            <a:avLst/>
          </a:prstGeom>
        </p:spPr>
      </p:pic>
      <p:sp>
        <p:nvSpPr>
          <p:cNvPr id="36" name="Овал 35"/>
          <p:cNvSpPr/>
          <p:nvPr/>
        </p:nvSpPr>
        <p:spPr>
          <a:xfrm>
            <a:off x="1287865" y="3997729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2" name="Овал 31"/>
          <p:cNvSpPr/>
          <p:nvPr/>
        </p:nvSpPr>
        <p:spPr>
          <a:xfrm>
            <a:off x="1282549" y="3989397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2721461" y="3997729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1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4155057" y="3997729"/>
            <a:ext cx="611502" cy="61089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noProof="0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5603457" y="3997729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noProof="0" dirty="0">
                <a:solidFill>
                  <a:schemeClr val="tx1"/>
                </a:solidFill>
                <a:latin typeface="Calibri" panose="020F0502020204030204"/>
              </a:rPr>
              <a:t>3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7119692" y="3997729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noProof="0" dirty="0">
                <a:solidFill>
                  <a:schemeClr val="tx1"/>
                </a:solidFill>
                <a:latin typeface="Calibri" panose="020F0502020204030204"/>
              </a:rPr>
              <a:t>3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7119692" y="1632684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4044862" y="1632684"/>
            <a:ext cx="611502" cy="61089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2775986" y="1632936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1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1397839" y="1632684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5565494" y="1632684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" name="Овал 2"/>
          <p:cNvSpPr/>
          <p:nvPr/>
        </p:nvSpPr>
        <p:spPr>
          <a:xfrm>
            <a:off x="1394939" y="1638080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43" name="Овал 42"/>
          <p:cNvSpPr/>
          <p:nvPr/>
        </p:nvSpPr>
        <p:spPr>
          <a:xfrm>
            <a:off x="2771690" y="1636965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42" name="Овал 41"/>
          <p:cNvSpPr/>
          <p:nvPr/>
        </p:nvSpPr>
        <p:spPr>
          <a:xfrm>
            <a:off x="4040565" y="1638407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41" name="Овал 40"/>
          <p:cNvSpPr/>
          <p:nvPr/>
        </p:nvSpPr>
        <p:spPr>
          <a:xfrm>
            <a:off x="5566546" y="1627613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21" name="Овал 20"/>
          <p:cNvSpPr/>
          <p:nvPr/>
        </p:nvSpPr>
        <p:spPr>
          <a:xfrm>
            <a:off x="7120745" y="1636965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38" name="Овал 37"/>
          <p:cNvSpPr/>
          <p:nvPr/>
        </p:nvSpPr>
        <p:spPr>
          <a:xfrm>
            <a:off x="2715839" y="39966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8" name="Овал 7"/>
          <p:cNvSpPr/>
          <p:nvPr/>
        </p:nvSpPr>
        <p:spPr>
          <a:xfrm>
            <a:off x="4160288" y="39966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39" name="Овал 38"/>
          <p:cNvSpPr/>
          <p:nvPr/>
        </p:nvSpPr>
        <p:spPr>
          <a:xfrm>
            <a:off x="5614381" y="39966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23" name="Овал 22"/>
          <p:cNvSpPr/>
          <p:nvPr/>
        </p:nvSpPr>
        <p:spPr>
          <a:xfrm>
            <a:off x="7130616" y="39966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Изображение выглядит как искусство, золото, палатка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24762" y="4495515"/>
            <a:ext cx="1942077" cy="1942077"/>
          </a:xfrm>
          <a:prstGeom prst="rect">
            <a:avLst/>
          </a:prstGeom>
        </p:spPr>
      </p:pic>
      <p:pic>
        <p:nvPicPr>
          <p:cNvPr id="4101" name="Picture 4100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513351" y="2982438"/>
            <a:ext cx="3248025" cy="3248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6" grpId="0" animBg="1"/>
      <p:bldP spid="32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3" grpId="0" animBg="1"/>
      <p:bldP spid="43" grpId="0" animBg="1"/>
      <p:bldP spid="42" grpId="0" animBg="1"/>
      <p:bldP spid="41" grpId="0" animBg="1"/>
      <p:bldP spid="21" grpId="0" animBg="1"/>
      <p:bldP spid="38" grpId="0" animBg="1"/>
      <p:bldP spid="8" grpId="0" animBg="1"/>
      <p:bldP spid="39" grpId="0" animBg="1"/>
      <p:bldP spid="2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WPS Presentation</Application>
  <PresentationFormat>Широкоэкранный</PresentationFormat>
  <Paragraphs>40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Calibri</vt:lpstr>
      <vt:lpstr>Microsoft YaHei</vt:lpstr>
      <vt:lpstr>Arial Unicode MS</vt:lpstr>
      <vt:lpstr>Aptos Display</vt:lpstr>
      <vt:lpstr>Segoe Print</vt:lpstr>
      <vt:lpstr>Aptos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yanag</cp:lastModifiedBy>
  <cp:revision>8</cp:revision>
  <dcterms:created xsi:type="dcterms:W3CDTF">2024-05-15T09:27:00Z</dcterms:created>
  <dcterms:modified xsi:type="dcterms:W3CDTF">2024-07-05T12:00:04Z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3732B14B94B14091BACF8CAB192A16D6_12</vt:lpwstr>
  </property>
  <property fmtid="{D5CDD505-2E9C-101B-9397-08002B2CF9AE}" pid="3" name="KSOProductBuildVer">
    <vt:lpwstr>1033-12.2.0.17119</vt:lpwstr>
  </property>
</Properties>
</file>