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/>
                <a:gridCol w="1577083"/>
                <a:gridCol w="1577083"/>
                <a:gridCol w="1577083"/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1930" y="2422525"/>
            <a:ext cx="26098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2024-05-08T18:30:00Z</dcterms:created>
  <dcterms:modified xsi:type="dcterms:W3CDTF">2024-06-18T11:14:10Z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