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25" d="100"/>
          <a:sy n="25" d="100"/>
        </p:scale>
        <p:origin x="3078" y="1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958AF-94D1-4E13-8B19-501660AE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7D922-58D8-457E-8115-19C88A2EB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74935-0FC9-4371-8273-FDD288DF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6B6D4-89EC-45E3-B0BB-7CA4EFE9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180C8-BEEB-458D-831F-7E95A5CC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2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ACEEA-E5B7-4BE8-B5A7-A15F0D15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E93B9B-249E-4739-856B-2BD3853CF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ED824-FE4D-48D3-9E85-68F55836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AF4FB-22D3-4AED-8731-3F8CAC5F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55851-E8AD-4BDD-9AF1-48196A36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EB33BA-1891-4A4E-92A6-BC87733A8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60D789-96A8-4B80-BDF3-DDCE63DEE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70D82-DC18-44D2-8418-FB255CCD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CBB51-CF48-42E4-AB33-C1FB9BA7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A66E9-0533-4B37-A17C-40CC780D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6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049B-114E-40AF-AB7A-9589635D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89F97-CB33-4D4D-8276-2214A2FE3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DEA11-11CE-4F89-9878-B715FB49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67393-B655-4691-8A3A-A6362333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51370-9CD7-4603-BF8E-2E476AB5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8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3E11-83BC-47C3-BD7F-BC61FD7C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1D39C-1077-4B72-B0C1-798E2BB69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4C8694-B794-4ECA-B804-228298A7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49EFA-35D6-4101-9DCE-214CF361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524E1-5416-419B-993E-140935A3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9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79475-E749-4C6D-BD74-BD4D1E4A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7580B-B421-4991-B7AD-894C7E3A7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E21841-C0EB-4758-9698-C39644675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51562-D194-40D5-B590-B63B0B80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164E04-46EC-4E5F-A540-E055E817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7AD76-6A82-48AA-9FF0-3CD7D43E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9574F-6CA4-4CAE-811C-9BCBB61A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56229-613F-49C1-A96F-FD5540205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F60A54-943D-42CC-9634-C6FAACAE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181526-8FB2-4005-BD38-FBC278BC5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EBA2E6-EDDA-4691-9F53-C24FF9457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18CDC3-E115-40CC-A1E3-AF306484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DEF959-4ECF-45D6-B8A0-9E69930F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52D166-B720-4CC3-8DB9-9B12C99B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2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644DF-1259-405A-A204-292D9A90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FA65F1-FD82-4424-8F27-6F8780CD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C0CCFD-11C5-4498-A2C2-952584CC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B41897-A971-4DEA-9955-F0D9EB01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BC3516-01B3-4D13-BA38-6FBD67B8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493DB3-09DA-4B47-B427-14CB90F1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31751A-83E1-42C4-B8E3-D90FC86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AA87D-D1CA-4803-9B87-E186648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9C679-7945-45AF-8F01-8667ACF69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157EE9-6192-4D73-BA1C-AA2CBB7C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F3D6A4-C090-4C4F-B303-8DA9091B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F7794-5207-4169-B776-1E0A5284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837F2-FC7C-4B46-84DA-C73A3A2B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3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F99DF-D59B-400F-B3D9-70694C9C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1874A-EB0F-4C78-B140-E68DC6D73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377E52-6033-4AAF-B646-560D75E29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ECBE58-F826-41BF-82A2-6DB4FE9D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FBF96-35FE-4E51-ACD9-0BC33FF3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40E2C5-04BA-450C-91D9-A2D25A60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4180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17A3C-77BB-42C1-82B8-1BDF83BC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ACDD1D-B7A2-4F82-BBD5-C6F1BEB35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F29C5-D751-4E38-AE16-26F461C7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3BDB2-3A46-4973-BBA1-33615D964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C7AED-D8DA-4729-B7B2-4F2856126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6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7D6FDDF-40C6-DC23-9802-A80D97DE4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/>
          <a:stretch/>
        </p:blipFill>
        <p:spPr>
          <a:xfrm>
            <a:off x="0" y="0"/>
            <a:ext cx="12188757" cy="685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01B25D7-E682-AFFE-1EB0-2C5D9BED79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r="11425"/>
          <a:stretch/>
        </p:blipFill>
        <p:spPr>
          <a:xfrm>
            <a:off x="1145234" y="2875517"/>
            <a:ext cx="3035604" cy="38223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373D37B5-AC5F-55E4-DB50-853FCA4105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r="8551"/>
          <a:stretch/>
        </p:blipFill>
        <p:spPr>
          <a:xfrm>
            <a:off x="7464448" y="2779827"/>
            <a:ext cx="3385678" cy="409561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67414D4-8DC4-98E3-8E0C-1CCA39B543B4}"/>
              </a:ext>
            </a:extLst>
          </p:cNvPr>
          <p:cNvSpPr/>
          <p:nvPr/>
        </p:nvSpPr>
        <p:spPr>
          <a:xfrm>
            <a:off x="3972763" y="222385"/>
            <a:ext cx="4094277" cy="2245851"/>
          </a:xfrm>
          <a:prstGeom prst="round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7" name="Рисунок 16" descr="Изображение выглядит как еда, Поваренное искусство, гарнир, Кулинария&#10;&#10;Автоматически созданное описание">
            <a:extLst>
              <a:ext uri="{FF2B5EF4-FFF2-40B4-BE49-F238E27FC236}">
                <a16:creationId xmlns:a16="http://schemas.microsoft.com/office/drawing/2014/main" id="{E1EDFA10-C263-3A5F-0554-4F9908B7C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00" y="276043"/>
            <a:ext cx="2226801" cy="222680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пасательный жиле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15A797D2-510C-B8E3-2EC2-9FA3CD5A736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50" y="188878"/>
            <a:ext cx="2336149" cy="23361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AA5888F-149A-4F95-73C7-D54FA4E3E06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63" y="271227"/>
            <a:ext cx="2245851" cy="224585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56825EC0-7D07-6844-C466-24B3122AC6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66" y="177236"/>
            <a:ext cx="2336148" cy="233614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2A88200-3BC7-DC62-B14A-BB09A495BC6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041">
            <a:off x="4782338" y="-61932"/>
            <a:ext cx="2722124" cy="272212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EEC6E9F-5E75-E2F8-E164-A2DD274BE7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99" y="-73853"/>
            <a:ext cx="2483450" cy="2483450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ED6201CA-D967-1C4A-3C73-B6F30468B837}"/>
              </a:ext>
            </a:extLst>
          </p:cNvPr>
          <p:cNvSpPr/>
          <p:nvPr/>
        </p:nvSpPr>
        <p:spPr>
          <a:xfrm>
            <a:off x="5024579" y="331156"/>
            <a:ext cx="2028308" cy="20283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5ED8D6E4-916A-A888-9109-D9AAF46F42A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03" y="223727"/>
            <a:ext cx="2243166" cy="22431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7D5A16-BF6F-C48B-D8B8-8AF51EFDA6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82" y="361945"/>
            <a:ext cx="2028308" cy="204765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8960A3-882C-1D52-B677-B7E643B9D9C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4" y="50142"/>
            <a:ext cx="2537857" cy="2537857"/>
          </a:xfrm>
          <a:prstGeom prst="rect">
            <a:avLst/>
          </a:prstGeom>
        </p:spPr>
      </p:pic>
      <p:pic>
        <p:nvPicPr>
          <p:cNvPr id="6" name="Рисунок 5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0485C8F-412F-9438-BCC1-7A70E38081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13" y="291378"/>
            <a:ext cx="2179582" cy="2179582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9609" y="3760754"/>
            <a:ext cx="25050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25404 0.55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27773 0.478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27773 0.470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25339 0.5638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-0.26784 0.481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25 0.528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27773 0.47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27774 0.462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5299 0.5548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26497 0.4782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25612 0.53542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Артамонов</dc:creator>
  <cp:lastModifiedBy>Администратор</cp:lastModifiedBy>
  <cp:revision>5</cp:revision>
  <dcterms:created xsi:type="dcterms:W3CDTF">2022-12-15T08:16:52Z</dcterms:created>
  <dcterms:modified xsi:type="dcterms:W3CDTF">2024-12-09T12:50:29Z</dcterms:modified>
</cp:coreProperties>
</file>