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2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7" name="Google Shape;84;p1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11185463" y="122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7305" y="4314190"/>
            <a:ext cx="254317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2024-04-16T18:51:00Z</dcterms:created>
  <dcterms:modified xsi:type="dcterms:W3CDTF">2024-07-03T22:06:29Z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