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B2C"/>
    <a:srgbClr val="FF5D5D"/>
    <a:srgbClr val="FC3304"/>
    <a:srgbClr val="935645"/>
    <a:srgbClr val="905541"/>
    <a:srgbClr val="955944"/>
    <a:srgbClr val="D9B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4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078D-338B-4DA2-8775-DF276079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820745C-7E6C-4D60-940F-CEBBBB36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9E3770-E8F0-464B-9DD8-33552423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FF64CE-A760-46F6-903D-ED416180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E16161-CB11-4F9F-A541-046FF423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259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59A30-F52F-465E-AD50-E3581713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467472-D109-4954-9AA2-CF078A9A1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6BD857-A780-4133-A3F5-E41CE8C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F85FBF-22EB-45E1-AEE2-EEEC9B39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31758A-3E9E-44B6-9582-75EF79CD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37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2CA8CD-DFE3-4B10-8DAD-456BDB3F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521CD5-378D-48D9-B7D8-4195EBB2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38D091-DC03-4F5C-9500-1BDB4151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3EA7EE-3E43-4180-9DEA-85AC7501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E26C1E-E683-40EA-957C-45052EED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85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77C30-30F9-43DD-B46C-28B3BF56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9DC9ED-4C41-4A22-A798-75CA05B6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23D6AA-5C67-48B0-A112-8720F6AA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62C45B-A743-47D4-966A-146D8907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F9755A-DCAA-4EB3-99B5-36D7DD3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998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A744-DD0B-4324-83CE-C2FAD96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ADE096-DCD2-4BBF-8FDF-7BBDF535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6D63B-ADE3-4E0F-B8AC-1F3A7123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91F52B-D06C-4305-BAE3-2A56EBE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4FCE46-802A-4C87-AF54-5220CC7E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43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9C106-79CA-4B0E-B197-807EE86C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F5891B-B166-4FDA-BA7F-99FA89EB3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951E82-A500-4BD5-9536-3A8E3DED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070CF8-3842-4A70-B7A5-5D652ACB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3FA870-1C6F-4BC3-A0A6-BAFBC9C4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5BAB69-FE2D-4286-B897-7D55F080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17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D22EE-19C7-46C5-AF43-B81897CF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514CEC-4209-41BC-AA10-D762AA58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5AF4FF-CD08-44FB-824B-9C901FDD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E2D28B1-D362-4A19-B785-B17A6558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5993B-5DEF-40ED-A6E1-9D38BC1F2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06F62C-A531-4E95-B753-7E852AA4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B00706-0850-49C5-ACF9-96515543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379E13E-AFBF-497E-B2FF-6121566B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88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3B71B-AA57-49EE-B390-DFCE27DF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6CA337B-88D7-47E7-A4D4-64FEF22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5E7BE3-A14E-4AB9-B1FA-DE7E5DE9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2C30A5-A998-46E9-B078-495AC935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94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F001A7-3DF5-486E-ADF0-47C50DA4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53F7ADE-4812-4558-98E0-C7E0E3A2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7E3D4D-20DF-4E5B-9900-C3614F28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3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46F1-5E7E-4F2E-973A-DDC808A0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3BADD0-5B7D-4C55-BA50-DB0195D2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2919EA-043B-4A36-83F7-584EDB1D7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4800A-9A47-4E9D-8BD8-518448F0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2F8DAC-ED03-417F-9345-300A6675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2DD72C-55F0-4761-8CE3-873CD1E4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444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228E6-2C8D-4E43-BB76-D02F6994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075F53-D16C-4F8F-8794-0D43C4D3E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573A4E-578F-40D8-9C84-C6BFB637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EB8B2C-D340-433D-9A0E-8AE79C49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4AB935-19A5-4EAE-B8A3-905E5B29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E322D7-76BF-4AAE-AA59-067B3D89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33842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CCC940A-523C-4A03-B6CE-418DA549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8047C2-38B5-4FC8-B10D-93111ABF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16087-7B0C-4D67-8762-6528C0FD1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5EBC-96E2-46AB-A8E5-A78A22CAB473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BDDD4-A390-412A-8C9E-3B231F5F8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C3FC67-DF38-40CC-89CB-A743BDCAA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77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8BA7E-D993-4E64-AF1C-2AA28BE2F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45" cy="687686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FA21F9-D134-4781-967E-615521E45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37" y="18861"/>
            <a:ext cx="919108" cy="8598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3033A124-4C8F-4BF6-AF04-23711785C0FB}"/>
              </a:ext>
            </a:extLst>
          </p:cNvPr>
          <p:cNvSpPr/>
          <p:nvPr/>
        </p:nvSpPr>
        <p:spPr>
          <a:xfrm>
            <a:off x="4149613" y="784102"/>
            <a:ext cx="6574166" cy="3865770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39352312-787E-4545-A4E8-35E1405D6E46}"/>
              </a:ext>
            </a:extLst>
          </p:cNvPr>
          <p:cNvSpPr/>
          <p:nvPr/>
        </p:nvSpPr>
        <p:spPr>
          <a:xfrm>
            <a:off x="4240718" y="5035199"/>
            <a:ext cx="3098338" cy="81387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0">
                      <a:schemeClr val="accent4">
                        <a:lumMod val="0"/>
                        <a:lumOff val="100000"/>
                      </a:schemeClr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Comic Sans MS" panose="030F0702030302020204" pitchFamily="66" charset="0"/>
              </a:rPr>
              <a:t>съедобное</a:t>
            </a:r>
            <a:endParaRPr lang="LID4096" sz="4000" dirty="0"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atin typeface="Comic Sans MS" panose="030F0702030302020204" pitchFamily="66" charset="0"/>
            </a:endParaRP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3EB6D6E3-F0A8-4800-B497-64BBD4901B19}"/>
              </a:ext>
            </a:extLst>
          </p:cNvPr>
          <p:cNvSpPr/>
          <p:nvPr/>
        </p:nvSpPr>
        <p:spPr>
          <a:xfrm>
            <a:off x="7459244" y="5009028"/>
            <a:ext cx="3264534" cy="813876"/>
          </a:xfrm>
          <a:prstGeom prst="roundRect">
            <a:avLst/>
          </a:prstGeom>
          <a:solidFill>
            <a:srgbClr val="FF0000"/>
          </a:solidFill>
          <a:ln>
            <a:solidFill>
              <a:srgbClr val="FC330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00" dirty="0"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0">
                      <a:schemeClr val="accent4">
                        <a:lumMod val="0"/>
                        <a:lumOff val="100000"/>
                      </a:schemeClr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Comic Sans MS" panose="030F0702030302020204" pitchFamily="66" charset="0"/>
              </a:rPr>
              <a:t>несъедобное</a:t>
            </a:r>
            <a:endParaRPr lang="LID4096" sz="3700" dirty="0"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atin typeface="Comic Sans MS" panose="030F0702030302020204" pitchFamily="66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ED13090-CC2A-439D-BE52-FB27ECE75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21" y="333788"/>
            <a:ext cx="4771386" cy="47713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663CD62-8A40-49E0-95CE-BB0B5D809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92" y="786596"/>
            <a:ext cx="3850245" cy="386577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95AD803-7E4C-4BC4-93B7-62F9FC3272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12" y="827979"/>
            <a:ext cx="3783004" cy="378300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D12B2C1-1FB9-4200-887E-88566DA8B7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04" y="366371"/>
            <a:ext cx="4706221" cy="470622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E3DE8C3-8FC1-4313-AF26-470E333ED7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0112" y="966280"/>
            <a:ext cx="3472117" cy="350640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0275B7D-2A1B-46F1-AB79-46C379C1DD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99" y="921309"/>
            <a:ext cx="3732823" cy="37328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DE0298B-10C0-4CF2-BB67-0E6BB8C814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93" y="543340"/>
            <a:ext cx="4170233" cy="417023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19938DB-B977-469F-814F-4CAB072435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34" y="872893"/>
            <a:ext cx="3783005" cy="378300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C924AA8-A4B8-4A2A-9933-6F158B428D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48" y="1125143"/>
            <a:ext cx="3456724" cy="345672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1B5BFA2-6E99-41EF-9A0C-E40393FD92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38" y="156203"/>
            <a:ext cx="5038802" cy="50388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20F037-5D87-4340-961E-BA2F88D7EC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731">
            <a:off x="5484337" y="751091"/>
            <a:ext cx="4244767" cy="42447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5BE4D1-D65E-4C26-9521-64DD57404F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16" y="1032369"/>
            <a:ext cx="3249107" cy="32491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EB2ECB-AE4C-43D4-B2CB-F3B41DB439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70" y="343688"/>
            <a:ext cx="4324970" cy="43249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EFE8E0-5CE4-479F-AE78-22785367D7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38" y="481931"/>
            <a:ext cx="4835329" cy="48353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316B6-22A1-445A-AA52-A1AA7855C0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65" y="895980"/>
            <a:ext cx="3860751" cy="3983400"/>
          </a:xfrm>
          <a:prstGeom prst="rect">
            <a:avLst/>
          </a:prstGeom>
        </p:spPr>
      </p:pic>
      <p:pic>
        <p:nvPicPr>
          <p:cNvPr id="296" name="Picture 29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3304" y="3074996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6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5" grpId="1" animBg="1"/>
      <p:bldP spid="25" grpId="2" animBg="1"/>
      <p:bldP spid="25" grpId="4" animBg="1"/>
      <p:bldP spid="25" grpId="5" animBg="1"/>
      <p:bldP spid="25" grpId="6" animBg="1"/>
      <p:bldP spid="25" grpId="7" animBg="1"/>
      <p:bldP spid="25" grpId="8" animBg="1"/>
      <p:bldP spid="35" grpId="0" animBg="1"/>
      <p:bldP spid="35" grpId="1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22</cp:revision>
  <dcterms:created xsi:type="dcterms:W3CDTF">2024-08-15T16:28:34Z</dcterms:created>
  <dcterms:modified xsi:type="dcterms:W3CDTF">2024-08-23T07:40:56Z</dcterms:modified>
</cp:coreProperties>
</file>