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7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3604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319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1935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2094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3950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5123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372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2673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2294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8565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075802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5177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sv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природа, облако, радуг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96E3CE35-3502-CC36-2648-FD2B05438A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EC7C5C9-84E9-4EB4-14B4-3E04D1E95690}"/>
              </a:ext>
            </a:extLst>
          </p:cNvPr>
          <p:cNvSpPr/>
          <p:nvPr/>
        </p:nvSpPr>
        <p:spPr>
          <a:xfrm>
            <a:off x="4018340" y="978406"/>
            <a:ext cx="7962900" cy="4547634"/>
          </a:xfrm>
          <a:prstGeom prst="roundRect">
            <a:avLst/>
          </a:prstGeom>
          <a:solidFill>
            <a:schemeClr val="bg1">
              <a:alpha val="7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8" name="Рисунок 17" descr="Изображение выглядит как зарисовка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CDC45C4-ECFF-CD07-B92B-F9DE6C9554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1" y="1646019"/>
            <a:ext cx="3295650" cy="3295650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орт на день рождения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B7C4A62-4F24-FC43-6E9C-80B2006BFD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334" y="1623746"/>
            <a:ext cx="3394071" cy="339407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5433792-EAED-48CB-A905-DCC4AE212782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040" y="1623746"/>
            <a:ext cx="3394072" cy="3379629"/>
          </a:xfrm>
          <a:prstGeom prst="rect">
            <a:avLst/>
          </a:prstGeom>
        </p:spPr>
      </p:pic>
      <p:pic>
        <p:nvPicPr>
          <p:cNvPr id="43" name="Рисунок 42" descr="Флажок со сплошной заливкой">
            <a:extLst>
              <a:ext uri="{FF2B5EF4-FFF2-40B4-BE49-F238E27FC236}">
                <a16:creationId xmlns:a16="http://schemas.microsoft.com/office/drawing/2014/main" id="{20F5D884-06C7-0344-7F7E-35C3E84E32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30375" y="2252780"/>
            <a:ext cx="2159583" cy="2159583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контейнер, стекло, Сосуды для напитков, Высокий стакан&#10;&#10;Автоматически созданное описание">
            <a:extLst>
              <a:ext uri="{FF2B5EF4-FFF2-40B4-BE49-F238E27FC236}">
                <a16:creationId xmlns:a16="http://schemas.microsoft.com/office/drawing/2014/main" id="{A326664D-F87E-860E-5896-963BCEBD5DC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929" y="2053835"/>
            <a:ext cx="2684879" cy="268487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B630D17-569E-4118-9088-4289C0E0AB95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582" y="1520561"/>
            <a:ext cx="3379387" cy="342110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уб, челюсть, улыбка, клык&#10;&#10;Автоматически созданное описание">
            <a:extLst>
              <a:ext uri="{FF2B5EF4-FFF2-40B4-BE49-F238E27FC236}">
                <a16:creationId xmlns:a16="http://schemas.microsoft.com/office/drawing/2014/main" id="{7CA90DFD-88DC-C7D0-4C71-FE55D0AC81F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313" y="1992129"/>
            <a:ext cx="2684878" cy="268487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63B6F6A-A472-4010-86DF-5FB751C46D7D}"/>
              </a:ext>
            </a:extLst>
          </p:cNvPr>
          <p:cNvPicPr>
            <a:picLocks noChangeAspect="1"/>
          </p:cNvPicPr>
          <p:nvPr/>
        </p:nvPicPr>
        <p:blipFill>
          <a:blip r:embed="rId1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500" y="1700364"/>
            <a:ext cx="3211664" cy="3186960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птица, хищная птица, сов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4164F81F-7999-3954-AB0E-8122A76DA9C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876" y="1734398"/>
            <a:ext cx="3199574" cy="319634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3E1E33F-DA38-4B74-9156-1BC018B29DD5}"/>
              </a:ext>
            </a:extLst>
          </p:cNvPr>
          <p:cNvPicPr>
            <a:picLocks noChangeAspect="1"/>
          </p:cNvPicPr>
          <p:nvPr/>
        </p:nvPicPr>
        <p:blipFill>
          <a:blip r:embed="rId1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025" y="1709863"/>
            <a:ext cx="3289288" cy="316796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беспозвоночный, вредное насекомое, Сетчатокрылые насекомые, Мембранокрыл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B184A1EE-017F-DC2D-3555-7A083616E04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929" y="1943794"/>
            <a:ext cx="2847169" cy="290496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C047F2E-3A04-4B41-83D8-7B41C8E5F004}"/>
              </a:ext>
            </a:extLst>
          </p:cNvPr>
          <p:cNvPicPr>
            <a:picLocks noChangeAspect="1"/>
          </p:cNvPicPr>
          <p:nvPr/>
        </p:nvPicPr>
        <p:blipFill>
          <a:blip r:embed="rId17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791" y="1764024"/>
            <a:ext cx="3072659" cy="3059639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лекопитающее, коза, Козы, скот&#10;&#10;Автоматически созданное описание">
            <a:extLst>
              <a:ext uri="{FF2B5EF4-FFF2-40B4-BE49-F238E27FC236}">
                <a16:creationId xmlns:a16="http://schemas.microsoft.com/office/drawing/2014/main" id="{E6EE97D7-C483-5F3C-F2A2-5F864E91FFC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978" y="1747774"/>
            <a:ext cx="2946283" cy="3092138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3F4AEBD1-0BAC-6449-EB38-64002CC0458A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539" y="1683930"/>
            <a:ext cx="3132083" cy="3118755"/>
          </a:xfrm>
          <a:prstGeom prst="rect">
            <a:avLst/>
          </a:prstGeom>
        </p:spPr>
      </p:pic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A58EBE25-6716-F7CF-204D-4E9ED655DA9D}"/>
              </a:ext>
            </a:extLst>
          </p:cNvPr>
          <p:cNvGrpSpPr/>
          <p:nvPr/>
        </p:nvGrpSpPr>
        <p:grpSpPr>
          <a:xfrm>
            <a:off x="7962368" y="1672692"/>
            <a:ext cx="4492173" cy="3218800"/>
            <a:chOff x="13362538" y="2306257"/>
            <a:chExt cx="2821190" cy="2021482"/>
          </a:xfrm>
        </p:grpSpPr>
        <p:pic>
          <p:nvPicPr>
            <p:cNvPr id="26" name="Рисунок 25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60ED73B6-9CEB-2DD1-2B3B-7C8AA5D16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62538" y="2306257"/>
              <a:ext cx="1919247" cy="2013918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мультфильм, графическая вста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FD750826-6237-84A4-3418-BBE3CDAFA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64481" y="2408492"/>
              <a:ext cx="1919247" cy="1919247"/>
            </a:xfrm>
            <a:prstGeom prst="rect">
              <a:avLst/>
            </a:prstGeom>
          </p:spPr>
        </p:pic>
      </p:grp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8041E70-AFD5-AA3B-08C3-44747CFD2735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731" y="1592552"/>
            <a:ext cx="3254592" cy="329477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7F1A0D8-7A71-F807-5B9B-B32EA29533F3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7560" y="5974200"/>
            <a:ext cx="956176" cy="94311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C0FE66-5B67-6347-9FEB-2969678D447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237" y="277060"/>
            <a:ext cx="5662592" cy="5769003"/>
          </a:xfrm>
          <a:prstGeom prst="rect">
            <a:avLst/>
          </a:prstGeom>
        </p:spPr>
      </p:pic>
      <p:pic>
        <p:nvPicPr>
          <p:cNvPr id="210" name="Picture 209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33800" y="2053835"/>
            <a:ext cx="3686175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2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6D689F8-A5CE-4992-868A-3BBA73D65435}"/>
</file>

<file path=customXml/itemProps2.xml><?xml version="1.0" encoding="utf-8"?>
<ds:datastoreItem xmlns:ds="http://schemas.openxmlformats.org/officeDocument/2006/customXml" ds:itemID="{05ADF392-43B7-4475-BE48-20A57B471FDC}"/>
</file>

<file path=customXml/itemProps3.xml><?xml version="1.0" encoding="utf-8"?>
<ds:datastoreItem xmlns:ds="http://schemas.openxmlformats.org/officeDocument/2006/customXml" ds:itemID="{53085354-BF3C-44A4-B538-C411B10394EB}"/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5</cp:revision>
  <dcterms:created xsi:type="dcterms:W3CDTF">2024-04-16T07:52:56Z</dcterms:created>
  <dcterms:modified xsi:type="dcterms:W3CDTF">2025-01-02T11:49:34Z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