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media/audio1.wav" ContentType="audio/x-wav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 showGuides="1">
      <p:cViewPr varScale="1">
        <p:scale>
          <a:sx n="100" d="100"/>
          <a:sy n="100" d="100"/>
        </p:scale>
        <p:origin x="296" y="1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7E4B45-EA4F-4124-AD29-0E562FE79F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92D705A9-B600-446D-81C6-8815670FDC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8AA083D-048B-4119-8BBD-D4198DD6C7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2E46A1D0-51CF-4D54-82B2-2A14FCB93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6A58DBA8-6F1B-42CE-A958-575BE26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48907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DF63C1-6D00-46B5-968A-8DDF3C45A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4A07679A-9998-4A46-9795-5FFD46278D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AA2B7D2-65B7-4D3D-86D3-03D95BD4B4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E0A202B-DE44-45AD-A731-C0E92543E0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D7D31D-A27B-49C4-9EF1-A30CC8965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8003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340D511-BC26-4C59-A921-33ABEFF2CC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E543E512-E21A-4023-B6D6-D769B56028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DA44C6-20E6-464F-BF40-70B7744E0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10CB884-8B78-4404-8900-BC13BB38D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D0080F4-0682-4C42-BA77-81E3ABA97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10255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484F5D-22AF-40D8-9F3F-0516DB144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650A38B0-471E-4DBD-A323-7CE056D2F9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379A926-C1EE-4136-B0AD-B9D0CD778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E3C4976C-416B-45D8-AED6-7925DE4DF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B1409D97-5A44-421B-8AA5-865A532ACA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51838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6DE9B1-4680-4390-974F-7B236AD90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92666228-8E51-43E8-8FCB-D5E748E652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C0C390D-71A4-4783-A174-F333A3AC95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5AE1B7F-68FE-407F-AFCC-0DD6382781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6915C40-7FE3-49F8-BD5B-A9F1C52AD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9039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503B58-6882-42E1-853A-F9AC31FFE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DD537C0-C4C0-4364-8D51-4E0BEDE264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C707FAF-9107-4D7E-BCAC-534302DA31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561148-6CC1-4349-A79C-73FE400F3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6077986-FC11-41EB-837B-1097483A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453F8738-1CD8-4858-B120-9563FF5C6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355697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08BB4D3-CCE9-4E3F-B917-26B885DD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7CBB810-F073-41CC-A8DD-275FBFABEC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03A2B9C-27C7-4014-997B-40224ABFF8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81105D29-2987-46D2-8347-80A574B395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EB9011E-DCAE-4D25-A44C-6E8CCFE7F2A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87C2D0E4-00A0-43E4-8985-9D911FCE6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8F2357B8-901B-48AC-B593-6B210A36F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3B4B363-B21A-4D89-99FB-D39FD2482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21761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29D11D-3D3D-4467-8CCA-1DAF6A66C2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FF997E3E-EE73-48BE-AF44-BBE80B3005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7F206707-DAB3-4676-B8A6-099F95E93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A36A9875-724D-4BA8-8717-743789C5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42579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9F0C8C2F-0228-43E5-B9E0-874FB35CDA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8B47F5E-A489-4D21-A3F5-F580F857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52888BA2-2612-4DEB-B178-B4DF6A947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022981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6AB939-09D5-44AD-BE22-980E6CD4D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B6CBD66-6DE2-4280-A7B0-458366ED8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80BF66B-B843-4AAE-9669-4EE89B531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9BC5207-7A6D-47A9-983E-E79B061A2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DC4155C3-8FEC-46EC-8F9F-09AB9A65F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6CB34D6-C50D-4CDE-988D-CBF3CF68E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9456856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AD4088-27AB-4D9C-88EA-3B39D16D4E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AD8F8A5-D68B-4228-8248-31CDE5E66D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D624D92-60D6-40C9-9041-04C6609AE8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8A08474A-54F7-4FAA-B8D0-DC1F3F572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75CB720-6154-4334-8B41-DEAFB0B60E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2485DA1-EE8E-49BB-B11A-D352CE6EE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0122249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02B5E87-9CB4-41A2-92F5-C3E152520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210AF99B-7017-4A75-B1CB-39330FE4D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20D3FEF-1F7D-4B4D-961E-E50D97E5C8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6CE82-22BE-4E2D-8FDD-35D06E80D797}" type="datetimeFigureOut">
              <a:rPr lang="uk-UA" smtClean="0"/>
              <a:t>26.08.24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F0E98D10-FF83-4468-92AE-7E703F2B25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566348D-BB8C-4FD9-B972-9BFBCF0A44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5086A1-BA4C-4074-8AD7-30DC999BA018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36717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audio" Target="../media/audio1.wav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297"/>
            <a:ext cx="12192000" cy="6858594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08539" y="2388657"/>
            <a:ext cx="8345784" cy="4037152"/>
          </a:xfrm>
          <a:prstGeom prst="roundRect">
            <a:avLst/>
          </a:prstGeom>
          <a:solidFill>
            <a:schemeClr val="bg1"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7" r="3077"/>
          <a:stretch/>
        </p:blipFill>
        <p:spPr>
          <a:xfrm>
            <a:off x="2484321" y="345338"/>
            <a:ext cx="1698862" cy="181026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" r="1062"/>
          <a:stretch/>
        </p:blipFill>
        <p:spPr>
          <a:xfrm>
            <a:off x="614527" y="269783"/>
            <a:ext cx="1904641" cy="194599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1172"/>
          <a:stretch/>
        </p:blipFill>
        <p:spPr>
          <a:xfrm>
            <a:off x="4275770" y="316677"/>
            <a:ext cx="1805716" cy="1849054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0" b="2420"/>
          <a:stretch/>
        </p:blipFill>
        <p:spPr>
          <a:xfrm>
            <a:off x="6174073" y="422555"/>
            <a:ext cx="1841757" cy="1752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6710" y="574192"/>
            <a:ext cx="1305708" cy="1305708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77726" y="580372"/>
            <a:ext cx="1254560" cy="1254560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53843" y="580659"/>
            <a:ext cx="1367706" cy="1367706"/>
          </a:xfrm>
          <a:prstGeom prst="rect">
            <a:avLst/>
          </a:prstGeom>
          <a:effectLst>
            <a:glow>
              <a:schemeClr val="bg1"/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09001" y="515121"/>
            <a:ext cx="1423849" cy="1423849"/>
          </a:xfrm>
          <a:prstGeom prst="rect">
            <a:avLst/>
          </a:prstGeom>
          <a:effectLst>
            <a:glow>
              <a:schemeClr val="bg1"/>
            </a:glow>
          </a:effectLst>
        </p:spPr>
      </p:pic>
      <p:grpSp>
        <p:nvGrpSpPr>
          <p:cNvPr id="49" name="Группа 48"/>
          <p:cNvGrpSpPr/>
          <p:nvPr/>
        </p:nvGrpSpPr>
        <p:grpSpPr>
          <a:xfrm>
            <a:off x="3515949" y="2813279"/>
            <a:ext cx="1730963" cy="1627008"/>
            <a:chOff x="4118274" y="2290689"/>
            <a:chExt cx="1814934" cy="1858493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" b="1517"/>
            <a:stretch/>
          </p:blipFill>
          <p:spPr>
            <a:xfrm>
              <a:off x="4118274" y="2290689"/>
              <a:ext cx="1814934" cy="1858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19144" y="2418230"/>
              <a:ext cx="1413195" cy="1539573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8" name="Группа 7"/>
          <p:cNvGrpSpPr/>
          <p:nvPr/>
        </p:nvGrpSpPr>
        <p:grpSpPr>
          <a:xfrm>
            <a:off x="1940843" y="2827823"/>
            <a:ext cx="1609498" cy="1680583"/>
            <a:chOff x="2117634" y="2254493"/>
            <a:chExt cx="1792356" cy="1909889"/>
          </a:xfrm>
        </p:grpSpPr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14" r="2414"/>
            <a:stretch/>
          </p:blipFill>
          <p:spPr>
            <a:xfrm>
              <a:off x="2117634" y="2254493"/>
              <a:ext cx="1792356" cy="1909889"/>
            </a:xfrm>
            <a:prstGeom prst="rect">
              <a:avLst/>
            </a:prstGeom>
          </p:spPr>
        </p:pic>
        <p:pic>
          <p:nvPicPr>
            <p:cNvPr id="67" name="Рисунок 66"/>
            <p:cNvPicPr/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4377" b="-11076"/>
            <a:stretch/>
          </p:blipFill>
          <p:spPr bwMode="auto">
            <a:xfrm>
              <a:off x="2310030" y="2342069"/>
              <a:ext cx="1504315" cy="176839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5156817" y="2813279"/>
            <a:ext cx="1730963" cy="1676771"/>
            <a:chOff x="6141492" y="2290688"/>
            <a:chExt cx="1814934" cy="1858493"/>
          </a:xfrm>
        </p:grpSpPr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94" b="694"/>
            <a:stretch/>
          </p:blipFill>
          <p:spPr>
            <a:xfrm>
              <a:off x="6141492" y="2290688"/>
              <a:ext cx="1814934" cy="1858493"/>
            </a:xfrm>
            <a:prstGeom prst="rect">
              <a:avLst/>
            </a:prstGeom>
          </p:spPr>
        </p:pic>
        <p:pic>
          <p:nvPicPr>
            <p:cNvPr id="68" name="Рисунок 67"/>
            <p:cNvPicPr/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47822" y="2426703"/>
              <a:ext cx="1372254" cy="1473128"/>
            </a:xfrm>
            <a:prstGeom prst="rect">
              <a:avLst/>
            </a:prstGeom>
            <a:effectLst>
              <a:glow rad="25400">
                <a:schemeClr val="bg1"/>
              </a:glow>
            </a:effec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1881847" y="4796865"/>
            <a:ext cx="1730963" cy="1557421"/>
            <a:chOff x="2068232" y="4563591"/>
            <a:chExt cx="1841758" cy="175261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51" b="4451"/>
            <a:stretch/>
          </p:blipFill>
          <p:spPr>
            <a:xfrm>
              <a:off x="2068232" y="4563591"/>
              <a:ext cx="1841758" cy="1752612"/>
            </a:xfrm>
            <a:prstGeom prst="rect">
              <a:avLst/>
            </a:prstGeom>
          </p:spPr>
        </p:pic>
        <p:pic>
          <p:nvPicPr>
            <p:cNvPr id="69" name="Рисунок 68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2320606" y="4711517"/>
              <a:ext cx="1225480" cy="1440859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847051" y="2784331"/>
            <a:ext cx="1707272" cy="1554759"/>
            <a:chOff x="8115857" y="2391388"/>
            <a:chExt cx="1841758" cy="1752612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467" b="4467"/>
            <a:stretch/>
          </p:blipFill>
          <p:spPr>
            <a:xfrm>
              <a:off x="8115857" y="2391388"/>
              <a:ext cx="1841758" cy="1752612"/>
            </a:xfrm>
            <a:prstGeom prst="rect">
              <a:avLst/>
            </a:prstGeom>
          </p:spPr>
        </p:pic>
        <p:pic>
          <p:nvPicPr>
            <p:cNvPr id="70" name="Рисунок 69"/>
            <p:cNvPicPr/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348231" y="2496455"/>
              <a:ext cx="1333341" cy="1482790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26" name="Группа 25"/>
          <p:cNvGrpSpPr/>
          <p:nvPr/>
        </p:nvGrpSpPr>
        <p:grpSpPr>
          <a:xfrm>
            <a:off x="3429316" y="4624066"/>
            <a:ext cx="1878502" cy="1862638"/>
            <a:chOff x="4122192" y="4424435"/>
            <a:chExt cx="1951262" cy="1993624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6" b="826"/>
            <a:stretch/>
          </p:blipFill>
          <p:spPr>
            <a:xfrm>
              <a:off x="4122192" y="4424435"/>
              <a:ext cx="1951262" cy="1993624"/>
            </a:xfrm>
            <a:prstGeom prst="rect">
              <a:avLst/>
            </a:prstGeom>
          </p:spPr>
        </p:pic>
        <p:pic>
          <p:nvPicPr>
            <p:cNvPr id="71" name="Рисунок 70"/>
            <p:cNvPicPr/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332074" y="4652216"/>
              <a:ext cx="1484989" cy="1567956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4" name="Группа 3"/>
          <p:cNvGrpSpPr/>
          <p:nvPr/>
        </p:nvGrpSpPr>
        <p:grpSpPr>
          <a:xfrm>
            <a:off x="278378" y="2784331"/>
            <a:ext cx="1730963" cy="1723825"/>
            <a:chOff x="159336" y="2322752"/>
            <a:chExt cx="1895735" cy="1936891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6" b="206"/>
            <a:stretch/>
          </p:blipFill>
          <p:spPr>
            <a:xfrm>
              <a:off x="159336" y="2322752"/>
              <a:ext cx="1895735" cy="1936891"/>
            </a:xfrm>
            <a:prstGeom prst="rect">
              <a:avLst/>
            </a:prstGeom>
          </p:spPr>
        </p:pic>
        <p:pic>
          <p:nvPicPr>
            <p:cNvPr id="72" name="Рисунок 71"/>
            <p:cNvPicPr/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494412" y="2730145"/>
              <a:ext cx="1138821" cy="1046372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240793" y="4688881"/>
            <a:ext cx="1730963" cy="1650934"/>
            <a:chOff x="219042" y="4394153"/>
            <a:chExt cx="1814934" cy="1881305"/>
          </a:xfrm>
        </p:grpSpPr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43" b="1043"/>
            <a:stretch/>
          </p:blipFill>
          <p:spPr>
            <a:xfrm>
              <a:off x="219042" y="4394153"/>
              <a:ext cx="1814934" cy="1881305"/>
            </a:xfrm>
            <a:prstGeom prst="rect">
              <a:avLst/>
            </a:prstGeom>
          </p:spPr>
        </p:pic>
        <p:pic>
          <p:nvPicPr>
            <p:cNvPr id="73" name="Рисунок 72"/>
            <p:cNvPicPr/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504" b="-584"/>
            <a:stretch/>
          </p:blipFill>
          <p:spPr bwMode="auto">
            <a:xfrm>
              <a:off x="417343" y="4604999"/>
              <a:ext cx="1412991" cy="1459053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grpSp>
        <p:nvGrpSpPr>
          <p:cNvPr id="32" name="Группа 31"/>
          <p:cNvGrpSpPr/>
          <p:nvPr/>
        </p:nvGrpSpPr>
        <p:grpSpPr>
          <a:xfrm>
            <a:off x="5208564" y="4662932"/>
            <a:ext cx="1675620" cy="1711332"/>
            <a:chOff x="6106239" y="4416812"/>
            <a:chExt cx="1792356" cy="1909889"/>
          </a:xfrm>
        </p:grpSpPr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3" r="1043"/>
            <a:stretch/>
          </p:blipFill>
          <p:spPr>
            <a:xfrm>
              <a:off x="6106239" y="4416812"/>
              <a:ext cx="1792356" cy="1909889"/>
            </a:xfrm>
            <a:prstGeom prst="rect">
              <a:avLst/>
            </a:prstGeom>
          </p:spPr>
        </p:pic>
        <p:pic>
          <p:nvPicPr>
            <p:cNvPr id="74" name="Рисунок 73"/>
            <p:cNvPicPr/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183853" y="4538202"/>
              <a:ext cx="1522747" cy="1656792"/>
            </a:xfrm>
            <a:prstGeom prst="rect">
              <a:avLst/>
            </a:prstGeom>
            <a:noFill/>
            <a:effectLst>
              <a:glow rad="25400">
                <a:schemeClr val="bg1"/>
              </a:glow>
            </a:effectLst>
          </p:spPr>
        </p:pic>
      </p:grpSp>
      <p:grpSp>
        <p:nvGrpSpPr>
          <p:cNvPr id="33" name="Группа 32"/>
          <p:cNvGrpSpPr/>
          <p:nvPr/>
        </p:nvGrpSpPr>
        <p:grpSpPr>
          <a:xfrm>
            <a:off x="6765378" y="4600697"/>
            <a:ext cx="1843405" cy="1806846"/>
            <a:chOff x="8147754" y="4380139"/>
            <a:chExt cx="2042577" cy="2086922"/>
          </a:xfrm>
        </p:grpSpPr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92" b="992"/>
            <a:stretch/>
          </p:blipFill>
          <p:spPr>
            <a:xfrm>
              <a:off x="8147754" y="4380139"/>
              <a:ext cx="2042577" cy="2086922"/>
            </a:xfrm>
            <a:prstGeom prst="rect">
              <a:avLst/>
            </a:prstGeom>
          </p:spPr>
        </p:pic>
        <p:pic>
          <p:nvPicPr>
            <p:cNvPr id="75" name="Рисунок 74"/>
            <p:cNvPicPr/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8495432" y="4613344"/>
              <a:ext cx="1349344" cy="1532838"/>
            </a:xfrm>
            <a:prstGeom prst="rect">
              <a:avLst/>
            </a:prstGeom>
            <a:noFill/>
            <a:ln>
              <a:noFill/>
            </a:ln>
            <a:effectLst>
              <a:glow rad="25400">
                <a:schemeClr val="bg1"/>
              </a:glow>
            </a:effectLst>
          </p:spPr>
        </p:pic>
      </p:grpSp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EE26D931-F7C4-4318-B375-849DAECA163F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5620" y="0"/>
            <a:ext cx="800451" cy="744279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CA227D1-DAA9-4A64-846B-05CBE44A283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332" y="785056"/>
            <a:ext cx="2307828" cy="2307828"/>
          </a:xfrm>
          <a:prstGeom prst="rect">
            <a:avLst/>
          </a:prstGeom>
        </p:spPr>
      </p:pic>
      <p:pic>
        <p:nvPicPr>
          <p:cNvPr id="91" name="Picture 90" descr="image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802518" y="3202244"/>
            <a:ext cx="3228975" cy="315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253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Лия Добровольская</cp:lastModifiedBy>
  <cp:revision>8</cp:revision>
  <dcterms:created xsi:type="dcterms:W3CDTF">2024-08-16T23:17:35Z</dcterms:created>
  <dcterms:modified xsi:type="dcterms:W3CDTF">2024-08-26T09:29:16Z</dcterms:modified>
</cp:coreProperties>
</file>